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896" r:id="rId2"/>
    <p:sldId id="895" r:id="rId3"/>
    <p:sldId id="902" r:id="rId4"/>
    <p:sldId id="863" r:id="rId5"/>
    <p:sldId id="831" r:id="rId6"/>
    <p:sldId id="703" r:id="rId7"/>
    <p:sldId id="639" r:id="rId8"/>
    <p:sldId id="682" r:id="rId9"/>
    <p:sldId id="807" r:id="rId10"/>
    <p:sldId id="888" r:id="rId11"/>
    <p:sldId id="898" r:id="rId12"/>
    <p:sldId id="678" r:id="rId13"/>
    <p:sldId id="702" r:id="rId14"/>
    <p:sldId id="817" r:id="rId15"/>
    <p:sldId id="860" r:id="rId16"/>
    <p:sldId id="808" r:id="rId17"/>
    <p:sldId id="899" r:id="rId18"/>
    <p:sldId id="810" r:id="rId19"/>
    <p:sldId id="851" r:id="rId20"/>
    <p:sldId id="880" r:id="rId21"/>
    <p:sldId id="900" r:id="rId22"/>
    <p:sldId id="850" r:id="rId23"/>
    <p:sldId id="759" r:id="rId24"/>
    <p:sldId id="892" r:id="rId25"/>
    <p:sldId id="656" r:id="rId26"/>
    <p:sldId id="796" r:id="rId27"/>
    <p:sldId id="901" r:id="rId28"/>
  </p:sldIdLst>
  <p:sldSz cx="9144000" cy="5143500" type="screen16x9"/>
  <p:notesSz cx="6858000" cy="9144000"/>
  <p:custDataLst>
    <p:tags r:id="rId3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8F7"/>
    <a:srgbClr val="DE7C83"/>
    <a:srgbClr val="9F75A0"/>
    <a:srgbClr val="FBAA67"/>
    <a:srgbClr val="89DFD3"/>
    <a:srgbClr val="F8818A"/>
    <a:srgbClr val="95D4F6"/>
    <a:srgbClr val="D7975F"/>
    <a:srgbClr val="333333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06" autoAdjust="0"/>
  </p:normalViewPr>
  <p:slideViewPr>
    <p:cSldViewPr>
      <p:cViewPr varScale="1">
        <p:scale>
          <a:sx n="131" d="100"/>
          <a:sy n="131" d="100"/>
        </p:scale>
        <p:origin x="-1044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image" Target="../media/image5.png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15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16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image" Target="../media/image34.png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image" Target="../media/image5.png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image" Target="../media/image3.png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image" Target="../media/image15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5351552"/>
        <c:axId val="35102720"/>
        <c:axId val="0"/>
      </c:bar3DChart>
      <c:catAx>
        <c:axId val="35351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102720"/>
        <c:crosses val="autoZero"/>
        <c:auto val="1"/>
        <c:lblAlgn val="ctr"/>
        <c:lblOffset val="100"/>
        <c:noMultiLvlLbl val="0"/>
      </c:catAx>
      <c:valAx>
        <c:axId val="351027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5351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</c:dPt>
          <c:dPt>
            <c:idx val="1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2019-5-7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5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92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12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99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57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282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051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98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569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55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75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295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336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002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DD85BDDC-0652-496A-BB8E-28D704772BDB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678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442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836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685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9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66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269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885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405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12371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7084" y="844538"/>
            <a:ext cx="832983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8344139" y="294264"/>
            <a:ext cx="374073" cy="390916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2792" y="309939"/>
            <a:ext cx="496766" cy="27384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615791" y="271463"/>
            <a:ext cx="2714625" cy="3000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dirty="0" smtClean="0">
                <a:solidFill>
                  <a:schemeClr val="tx1"/>
                </a:solidFill>
                <a:latin typeface="Century Gothic" pitchFamily="34" charset="0"/>
              </a:rPr>
              <a:t>输入您的标题 </a:t>
            </a:r>
            <a:r>
              <a:rPr lang="en-US" altLang="zh-CN" sz="1500" dirty="0" smtClean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latin typeface="Century Gothic" pitchFamily="34" charset="0"/>
              </a:rPr>
              <a:t>HERE</a:t>
            </a:r>
            <a:endParaRPr lang="zh-CN" altLang="en-US" sz="15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615790" y="571546"/>
            <a:ext cx="4572000" cy="20774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r>
              <a:rPr lang="en-US" altLang="zh-CN" sz="900" dirty="0" smtClean="0">
                <a:solidFill>
                  <a:schemeClr val="tx1"/>
                </a:solidFill>
                <a:latin typeface="Century Gothic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The PPT design of the Jin horizon</a:t>
            </a:r>
            <a:endParaRPr lang="zh-CN" altLang="en-US" sz="900" dirty="0">
              <a:solidFill>
                <a:schemeClr val="tx1"/>
              </a:solidFill>
              <a:latin typeface="Century Gothic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" y="309564"/>
            <a:ext cx="34289" cy="403957"/>
          </a:xfrm>
          <a:prstGeom prst="rect">
            <a:avLst/>
          </a:prstGeom>
          <a:solidFill>
            <a:srgbClr val="E8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 userDrawn="1"/>
        </p:nvSpPr>
        <p:spPr>
          <a:xfrm>
            <a:off x="85725" y="309564"/>
            <a:ext cx="464344" cy="403957"/>
          </a:xfrm>
          <a:prstGeom prst="rect">
            <a:avLst/>
          </a:prstGeom>
          <a:solidFill>
            <a:srgbClr val="E8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fld id="{04519913-8645-4F3E-AAB5-4B4F23A00CED}" type="slidenum">
              <a:rPr lang="zh-CN" alt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zh-CN" altLang="en-US" sz="1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9"/>
          <p:cNvGrpSpPr>
            <a:grpSpLocks/>
          </p:cNvGrpSpPr>
          <p:nvPr userDrawn="1"/>
        </p:nvGrpSpPr>
        <p:grpSpPr bwMode="auto">
          <a:xfrm>
            <a:off x="4276725" y="4819650"/>
            <a:ext cx="590550" cy="95250"/>
            <a:chOff x="0" y="0"/>
            <a:chExt cx="731305" cy="116541"/>
          </a:xfrm>
          <a:solidFill>
            <a:srgbClr val="E8432E"/>
          </a:solidFill>
        </p:grpSpPr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0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307382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614764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6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95536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013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2" y="241919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85" tIns="45141" rIns="90285" bIns="45141" rtlCol="0" anchor="ctr"/>
          <a:lstStyle/>
          <a:p>
            <a:pPr algn="ctr"/>
            <a:endParaRPr lang="en-US" sz="1876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7" y="316260"/>
            <a:ext cx="366581" cy="19639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85" tIns="45141" rIns="90285" bIns="45141" rtlCol="0" anchor="ctr"/>
          <a:lstStyle/>
          <a:p>
            <a:pPr algn="ctr"/>
            <a:endParaRPr lang="en-US" sz="1876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9486" y="204940"/>
            <a:ext cx="337081" cy="350586"/>
          </a:xfrm>
          <a:prstGeom prst="rect">
            <a:avLst/>
          </a:prstGeom>
        </p:spPr>
        <p:txBody>
          <a:bodyPr vert="horz" lIns="0" tIns="0" rIns="0" bIns="4514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988" smtClean="0"/>
              <a:pPr/>
              <a:t>‹#›</a:t>
            </a:fld>
            <a:endParaRPr lang="en-US" sz="988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20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9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3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8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95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91125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8" r:id="rId3"/>
    <p:sldLayoutId id="2147483673" r:id="rId4"/>
    <p:sldLayoutId id="2147483695" r:id="rId5"/>
    <p:sldLayoutId id="2147483699" r:id="rId6"/>
    <p:sldLayoutId id="2147483719" r:id="rId7"/>
    <p:sldLayoutId id="2147483720" r:id="rId8"/>
    <p:sldLayoutId id="2147483725" r:id="rId9"/>
    <p:sldLayoutId id="2147483750" r:id="rId10"/>
    <p:sldLayoutId id="2147483769" r:id="rId11"/>
    <p:sldLayoutId id="2147483770" r:id="rId12"/>
    <p:sldLayoutId id="2147483772" r:id="rId13"/>
    <p:sldLayoutId id="2147483773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46.png"/><Relationship Id="rId5" Type="http://schemas.openxmlformats.org/officeDocument/2006/relationships/image" Target="../media/image34.png"/><Relationship Id="rId10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35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16.png"/><Relationship Id="rId7" Type="http://schemas.openxmlformats.org/officeDocument/2006/relationships/image" Target="../media/image34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55.png"/><Relationship Id="rId5" Type="http://schemas.openxmlformats.org/officeDocument/2006/relationships/image" Target="../media/image15.png"/><Relationship Id="rId15" Type="http://schemas.openxmlformats.org/officeDocument/2006/relationships/image" Target="../media/image59.png"/><Relationship Id="rId10" Type="http://schemas.openxmlformats.org/officeDocument/2006/relationships/image" Target="../media/image3.png"/><Relationship Id="rId4" Type="http://schemas.openxmlformats.org/officeDocument/2006/relationships/image" Target="../media/image35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64.png"/><Relationship Id="rId5" Type="http://schemas.openxmlformats.org/officeDocument/2006/relationships/image" Target="../media/image15.png"/><Relationship Id="rId15" Type="http://schemas.openxmlformats.org/officeDocument/2006/relationships/image" Target="../media/image67.png"/><Relationship Id="rId10" Type="http://schemas.openxmlformats.org/officeDocument/2006/relationships/image" Target="../media/image34.png"/><Relationship Id="rId4" Type="http://schemas.openxmlformats.org/officeDocument/2006/relationships/image" Target="../media/image61.png"/><Relationship Id="rId9" Type="http://schemas.openxmlformats.org/officeDocument/2006/relationships/image" Target="../media/image63.png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73.png"/><Relationship Id="rId5" Type="http://schemas.openxmlformats.org/officeDocument/2006/relationships/image" Target="../media/image16.png"/><Relationship Id="rId10" Type="http://schemas.openxmlformats.org/officeDocument/2006/relationships/image" Target="../media/image72.png"/><Relationship Id="rId4" Type="http://schemas.openxmlformats.org/officeDocument/2006/relationships/image" Target="../media/image15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78.png"/><Relationship Id="rId4" Type="http://schemas.openxmlformats.org/officeDocument/2006/relationships/image" Target="../media/image5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4.png"/><Relationship Id="rId4" Type="http://schemas.openxmlformats.org/officeDocument/2006/relationships/image" Target="../media/image79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3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image" Target="../media/image35.png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85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070421" y="997643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+mn-ea"/>
                <a:ea typeface="+mn-ea"/>
              </a:rPr>
              <a:t>PDCA</a:t>
            </a:r>
            <a:r>
              <a:rPr lang="zh-CN" altLang="en-US" sz="3600" dirty="0" smtClean="0">
                <a:solidFill>
                  <a:schemeClr val="tx1"/>
                </a:solidFill>
                <a:latin typeface="+mn-ea"/>
                <a:ea typeface="+mn-ea"/>
              </a:rPr>
              <a:t>管理方法实践</a:t>
            </a:r>
            <a:endParaRPr lang="zh-CN" altLang="en-US" sz="3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75856" y="312683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用专业的方法来做管理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1" name="圆角矩形 20"/>
          <p:cNvSpPr/>
          <p:nvPr/>
        </p:nvSpPr>
        <p:spPr>
          <a:xfrm>
            <a:off x="3011826" y="3440121"/>
            <a:ext cx="1594832" cy="257572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>
            <a:outerShdw blurRad="254000" dist="101600" dir="72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汇报人：倪旭春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22407" y="3440121"/>
            <a:ext cx="1296144" cy="257572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>
            <a:outerShdw blurRad="381000" dist="127000" dir="72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2019.05.10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220629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3777" y="95196"/>
            <a:ext cx="7447673" cy="844538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rot="2686389">
            <a:off x="3213143" y="1684730"/>
            <a:ext cx="2717714" cy="2723607"/>
            <a:chOff x="4095409" y="3126757"/>
            <a:chExt cx="2045437" cy="2049874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494735" y="3126757"/>
              <a:ext cx="1231256" cy="437041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721553" y="3548268"/>
              <a:ext cx="419293" cy="1202416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528011" y="4755120"/>
              <a:ext cx="1202416" cy="421511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095409" y="3559359"/>
              <a:ext cx="425948" cy="1217946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4186100" y="2323869"/>
            <a:ext cx="754620" cy="853441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21059" y="3277184"/>
            <a:ext cx="14847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en-GB" sz="21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43733" y="3395614"/>
            <a:ext cx="2547718" cy="819376"/>
            <a:chOff x="6991643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8" name="Group 17"/>
            <p:cNvGrpSpPr/>
            <p:nvPr/>
          </p:nvGrpSpPr>
          <p:grpSpPr>
            <a:xfrm>
              <a:off x="6991643" y="4527485"/>
              <a:ext cx="3396957" cy="1092501"/>
              <a:chOff x="6991643" y="1620367"/>
              <a:chExt cx="3396957" cy="1092501"/>
            </a:xfrm>
            <a:solidFill>
              <a:schemeClr val="accent4"/>
            </a:solidFill>
          </p:grpSpPr>
          <p:grpSp>
            <p:nvGrpSpPr>
              <p:cNvPr id="19" name="Group 18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  <a:grpFill/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841036" y="4746208"/>
              <a:ext cx="349218" cy="320594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14911" y="3395614"/>
            <a:ext cx="2547718" cy="819376"/>
            <a:chOff x="1753214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9" name="Group 28"/>
            <p:cNvGrpSpPr/>
            <p:nvPr/>
          </p:nvGrpSpPr>
          <p:grpSpPr>
            <a:xfrm flipH="1">
              <a:off x="1753214" y="4527485"/>
              <a:ext cx="3396957" cy="1092501"/>
              <a:chOff x="6991643" y="1620367"/>
              <a:chExt cx="3396957" cy="109250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962181" y="4746208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49063" y="1373538"/>
            <a:ext cx="2142387" cy="819376"/>
            <a:chOff x="753208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7" name="Group 16"/>
            <p:cNvGrpSpPr/>
            <p:nvPr/>
          </p:nvGrpSpPr>
          <p:grpSpPr>
            <a:xfrm>
              <a:off x="753208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52359" y="2017450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4911" y="1373538"/>
            <a:ext cx="2142387" cy="819376"/>
            <a:chOff x="175321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4" name="Group 23"/>
            <p:cNvGrpSpPr/>
            <p:nvPr/>
          </p:nvGrpSpPr>
          <p:grpSpPr>
            <a:xfrm flipH="1">
              <a:off x="175321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992714" y="199073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14911" y="1910271"/>
            <a:ext cx="2581166" cy="971131"/>
            <a:chOff x="1753214" y="2547027"/>
            <a:chExt cx="3441555" cy="1294840"/>
          </a:xfrm>
        </p:grpSpPr>
        <p:sp>
          <p:nvSpPr>
            <p:cNvPr id="40" name="TextBox 39"/>
            <p:cNvSpPr txBox="1"/>
            <p:nvPr/>
          </p:nvSpPr>
          <p:spPr>
            <a:xfrm>
              <a:off x="3089065" y="2547027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53214" y="2980093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314911" y="3948741"/>
            <a:ext cx="2438824" cy="963145"/>
            <a:chOff x="1753214" y="2557676"/>
            <a:chExt cx="3251765" cy="1284193"/>
          </a:xfrm>
        </p:grpSpPr>
        <p:sp>
          <p:nvSpPr>
            <p:cNvPr id="44" name="TextBox 43"/>
            <p:cNvSpPr txBox="1"/>
            <p:nvPr/>
          </p:nvSpPr>
          <p:spPr>
            <a:xfrm>
              <a:off x="2899275" y="2557676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53214" y="2980095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5258951" y="3927088"/>
            <a:ext cx="2533033" cy="980440"/>
            <a:chOff x="1753214" y="2534615"/>
            <a:chExt cx="3377377" cy="1307252"/>
          </a:xfrm>
        </p:grpSpPr>
        <p:sp>
          <p:nvSpPr>
            <p:cNvPr id="47" name="TextBox 46"/>
            <p:cNvSpPr txBox="1"/>
            <p:nvPr/>
          </p:nvSpPr>
          <p:spPr>
            <a:xfrm>
              <a:off x="3024887" y="2534615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53214" y="2980093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5247033" y="1893966"/>
            <a:ext cx="2544951" cy="987436"/>
            <a:chOff x="1753214" y="2525287"/>
            <a:chExt cx="3393269" cy="1316580"/>
          </a:xfrm>
        </p:grpSpPr>
        <p:sp>
          <p:nvSpPr>
            <p:cNvPr id="50" name="TextBox 49"/>
            <p:cNvSpPr txBox="1"/>
            <p:nvPr/>
          </p:nvSpPr>
          <p:spPr>
            <a:xfrm>
              <a:off x="3040779" y="2525287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53214" y="2980093"/>
              <a:ext cx="232180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0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0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754304" y="2280278"/>
            <a:ext cx="806859" cy="876706"/>
          </a:xfrm>
          <a:prstGeom prst="chevron">
            <a:avLst>
              <a:gd name="adj" fmla="val 544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465448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176592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5861931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3453" y="2888890"/>
            <a:ext cx="4195430" cy="0"/>
          </a:xfrm>
          <a:prstGeom prst="line">
            <a:avLst/>
          </a:prstGeom>
          <a:ln w="12700"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389935" y="1862753"/>
            <a:ext cx="0" cy="408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967648" y="1374794"/>
            <a:ext cx="0" cy="8992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101079" y="3142813"/>
            <a:ext cx="28707" cy="93432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607676" y="3142811"/>
            <a:ext cx="0" cy="3654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五边形 12"/>
          <p:cNvSpPr/>
          <p:nvPr/>
        </p:nvSpPr>
        <p:spPr>
          <a:xfrm>
            <a:off x="2829818" y="2272953"/>
            <a:ext cx="5831377" cy="881653"/>
          </a:xfrm>
          <a:prstGeom prst="homePlate">
            <a:avLst>
              <a:gd name="adj" fmla="val 47961"/>
            </a:avLst>
          </a:prstGeom>
          <a:ln w="12700">
            <a:solidFill>
              <a:srgbClr val="DE7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496623" y="1567181"/>
            <a:ext cx="2133431" cy="21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      点击输入简要文字内容，文字内容需概括精炼，不用多余的文字修饰，言简意赅的说明该项内容。点击输入简要文字内容，文字内容需概括精炼，不用多余的文字修饰，言简意赅的说明该项内容。</a:t>
            </a:r>
            <a:endParaRPr lang="en-US" altLang="zh-CN" sz="988" dirty="0">
              <a:latin typeface="+mj-ea"/>
              <a:ea typeface="+mj-ea"/>
              <a:sym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       点击输入简要文字内容，文字内容需概括精炼，不用多余的文字修饰，言简意赅的说明该项内容</a:t>
            </a:r>
            <a:r>
              <a:rPr lang="zh-CN" altLang="en-US" sz="988" dirty="0">
                <a:solidFill>
                  <a:prstClr val="black"/>
                </a:solidFill>
                <a:latin typeface="+mj-ea"/>
                <a:ea typeface="+mj-ea"/>
                <a:sym typeface="Calibri" pitchFamily="34" charset="0"/>
              </a:rPr>
              <a:t>。</a:t>
            </a:r>
            <a:endParaRPr lang="en-US" altLang="zh-CN" sz="988" dirty="0">
              <a:solidFill>
                <a:prstClr val="black"/>
              </a:solidFill>
              <a:latin typeface="+mj-ea"/>
              <a:ea typeface="+mj-ea"/>
              <a:sym typeface="Calibri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54305" y="936121"/>
            <a:ext cx="2299002" cy="438674"/>
            <a:chOff x="814328" y="3219334"/>
            <a:chExt cx="2266827" cy="432536"/>
          </a:xfrm>
        </p:grpSpPr>
        <p:grpSp>
          <p:nvGrpSpPr>
            <p:cNvPr id="16" name="组合 15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1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7" name="TextBox 33"/>
            <p:cNvSpPr txBox="1"/>
            <p:nvPr/>
          </p:nvSpPr>
          <p:spPr>
            <a:xfrm>
              <a:off x="1139540" y="3319207"/>
              <a:ext cx="192667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强大的执行力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94333" y="3508226"/>
            <a:ext cx="2299002" cy="438674"/>
            <a:chOff x="814325" y="3219334"/>
            <a:chExt cx="2266826" cy="432536"/>
          </a:xfrm>
        </p:grpSpPr>
        <p:grpSp>
          <p:nvGrpSpPr>
            <p:cNvPr id="23" name="组合 22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圆角矩形 27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6" name="椭圆 25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2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42"/>
            <p:cNvSpPr txBox="1"/>
            <p:nvPr/>
          </p:nvSpPr>
          <p:spPr>
            <a:xfrm>
              <a:off x="1249617" y="3331792"/>
              <a:ext cx="1808518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对该项目的深刻理解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32636" y="1433921"/>
            <a:ext cx="2299002" cy="438674"/>
            <a:chOff x="814328" y="3219334"/>
            <a:chExt cx="2266829" cy="432536"/>
          </a:xfrm>
        </p:grpSpPr>
        <p:grpSp>
          <p:nvGrpSpPr>
            <p:cNvPr id="30" name="组合 29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圆角矩形 33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3" name="椭圆 32"/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3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49"/>
            <p:cNvSpPr txBox="1"/>
            <p:nvPr/>
          </p:nvSpPr>
          <p:spPr>
            <a:xfrm>
              <a:off x="1183671" y="3331792"/>
              <a:ext cx="184769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精准的营销能力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887736" y="4077141"/>
            <a:ext cx="2299002" cy="438674"/>
            <a:chOff x="814328" y="3219334"/>
            <a:chExt cx="2266828" cy="43253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37" name="组合 36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  <a:grpFill/>
          </p:grpSpPr>
          <p:grpSp>
            <p:nvGrpSpPr>
              <p:cNvPr id="39" name="组合 38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grpFill/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圆角矩形 40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4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8" name="TextBox 57"/>
            <p:cNvSpPr txBox="1"/>
            <p:nvPr/>
          </p:nvSpPr>
          <p:spPr>
            <a:xfrm>
              <a:off x="1085352" y="3345963"/>
              <a:ext cx="1926671" cy="19485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丰富的产品运营经验</a:t>
              </a:r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6598880" y="1862753"/>
            <a:ext cx="1677817" cy="1600692"/>
            <a:chOff x="3197225" y="3458369"/>
            <a:chExt cx="533400" cy="4873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4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617841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14" grpId="0"/>
      <p:bldP spid="1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462157" y="3057090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217014" y="3043510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6" name="椭圆 34"/>
          <p:cNvSpPr/>
          <p:nvPr/>
        </p:nvSpPr>
        <p:spPr>
          <a:xfrm rot="16200000">
            <a:off x="3731670" y="2817450"/>
            <a:ext cx="904928" cy="116379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86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154844" y="2792379"/>
            <a:ext cx="891517" cy="1158289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TextBox 14"/>
          <p:cNvSpPr txBox="1"/>
          <p:nvPr/>
        </p:nvSpPr>
        <p:spPr>
          <a:xfrm>
            <a:off x="810316" y="3396614"/>
            <a:ext cx="2694970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6207632" y="3363812"/>
            <a:ext cx="2694969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2089753" y="1754796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5745881" y="1789492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14" name="椭圆 34"/>
          <p:cNvSpPr/>
          <p:nvPr/>
        </p:nvSpPr>
        <p:spPr>
          <a:xfrm rot="5400000">
            <a:off x="4598950" y="1537291"/>
            <a:ext cx="904927" cy="1163789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86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3214136" y="1513878"/>
            <a:ext cx="891517" cy="1158289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86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1086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TextBox 23"/>
          <p:cNvSpPr txBox="1"/>
          <p:nvPr/>
        </p:nvSpPr>
        <p:spPr>
          <a:xfrm>
            <a:off x="5704842" y="2073951"/>
            <a:ext cx="2694969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407181" y="2077168"/>
            <a:ext cx="2694970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KSO_Shape"/>
          <p:cNvSpPr>
            <a:spLocks/>
          </p:cNvSpPr>
          <p:nvPr/>
        </p:nvSpPr>
        <p:spPr bwMode="auto">
          <a:xfrm>
            <a:off x="3530662" y="1876331"/>
            <a:ext cx="546627" cy="46463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4083507" y="3135743"/>
            <a:ext cx="514292" cy="515149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4639543" y="1915770"/>
            <a:ext cx="589736" cy="40495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5202120" y="3122163"/>
            <a:ext cx="516468" cy="51130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703093"/>
      </p:ext>
    </p:extLst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60691" y="1740671"/>
            <a:ext cx="2833169" cy="2738337"/>
            <a:chOff x="4214254" y="2320894"/>
            <a:chExt cx="3777559" cy="3651116"/>
          </a:xfrm>
          <a:effectLst>
            <a:outerShdw blurRad="266700" dist="101600" dir="2100000" algn="ctr" rotWithShape="0">
              <a:srgbClr val="000000">
                <a:alpha val="23000"/>
              </a:srgbClr>
            </a:outerShdw>
          </a:effectLst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61189" y="3697690"/>
              <a:ext cx="3631261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56364" y="3554817"/>
            <a:ext cx="2442062" cy="874332"/>
            <a:chOff x="8512415" y="2327889"/>
            <a:chExt cx="3256083" cy="1165776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1188204" y="1765451"/>
            <a:ext cx="2442062" cy="874332"/>
            <a:chOff x="8512415" y="2327889"/>
            <a:chExt cx="3256083" cy="1165776"/>
          </a:xfrm>
        </p:grpSpPr>
        <p:sp>
          <p:nvSpPr>
            <p:cNvPr id="28" name="TextBox 27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585770" y="3674186"/>
            <a:ext cx="2442062" cy="874332"/>
            <a:chOff x="8512415" y="2327889"/>
            <a:chExt cx="3256083" cy="1165776"/>
          </a:xfrm>
        </p:grpSpPr>
        <p:sp>
          <p:nvSpPr>
            <p:cNvPr id="32" name="TextBox 31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84285" y="1302664"/>
            <a:ext cx="2626361" cy="1456526"/>
            <a:chOff x="7845714" y="1736884"/>
            <a:chExt cx="3501814" cy="1942035"/>
          </a:xfrm>
        </p:grpSpPr>
        <p:grpSp>
          <p:nvGrpSpPr>
            <p:cNvPr id="36" name="Group 35"/>
            <p:cNvGrpSpPr/>
            <p:nvPr/>
          </p:nvGrpSpPr>
          <p:grpSpPr>
            <a:xfrm>
              <a:off x="7845714" y="1736884"/>
              <a:ext cx="3501814" cy="1942035"/>
              <a:chOff x="7541909" y="1631854"/>
              <a:chExt cx="4046955" cy="1942035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7541909" y="1631854"/>
                <a:ext cx="4046955" cy="1942035"/>
              </a:xfrm>
              <a:prstGeom prst="rect">
                <a:avLst/>
              </a:prstGeom>
              <a:noFill/>
              <a:ln w="762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541909" y="1631854"/>
                <a:ext cx="4046955" cy="435299"/>
              </a:xfrm>
              <a:prstGeom prst="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输入您的标题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8039406" y="2321933"/>
              <a:ext cx="313323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5176" y="3125665"/>
            <a:ext cx="2576738" cy="487973"/>
            <a:chOff x="646901" y="4167553"/>
            <a:chExt cx="3435651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6901" y="416755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755930" y="4257249"/>
              <a:ext cx="380526" cy="443102"/>
            </a:xfrm>
            <a:custGeom>
              <a:avLst/>
              <a:gdLst>
                <a:gd name="T0" fmla="*/ 233 w 233"/>
                <a:gd name="T1" fmla="*/ 118 h 271"/>
                <a:gd name="T2" fmla="*/ 205 w 233"/>
                <a:gd name="T3" fmla="*/ 262 h 271"/>
                <a:gd name="T4" fmla="*/ 200 w 233"/>
                <a:gd name="T5" fmla="*/ 271 h 271"/>
                <a:gd name="T6" fmla="*/ 175 w 233"/>
                <a:gd name="T7" fmla="*/ 262 h 271"/>
                <a:gd name="T8" fmla="*/ 57 w 233"/>
                <a:gd name="T9" fmla="*/ 271 h 271"/>
                <a:gd name="T10" fmla="*/ 32 w 233"/>
                <a:gd name="T11" fmla="*/ 262 h 271"/>
                <a:gd name="T12" fmla="*/ 0 w 233"/>
                <a:gd name="T13" fmla="*/ 234 h 271"/>
                <a:gd name="T14" fmla="*/ 28 w 233"/>
                <a:gd name="T15" fmla="*/ 90 h 271"/>
                <a:gd name="T16" fmla="*/ 56 w 233"/>
                <a:gd name="T17" fmla="*/ 20 h 271"/>
                <a:gd name="T18" fmla="*/ 122 w 233"/>
                <a:gd name="T19" fmla="*/ 0 h 271"/>
                <a:gd name="T20" fmla="*/ 103 w 233"/>
                <a:gd name="T21" fmla="*/ 65 h 271"/>
                <a:gd name="T22" fmla="*/ 61 w 233"/>
                <a:gd name="T23" fmla="*/ 84 h 271"/>
                <a:gd name="T24" fmla="*/ 43 w 233"/>
                <a:gd name="T25" fmla="*/ 31 h 271"/>
                <a:gd name="T26" fmla="*/ 80 w 233"/>
                <a:gd name="T27" fmla="*/ 137 h 271"/>
                <a:gd name="T28" fmla="*/ 55 w 233"/>
                <a:gd name="T29" fmla="*/ 181 h 271"/>
                <a:gd name="T30" fmla="*/ 80 w 233"/>
                <a:gd name="T31" fmla="*/ 137 h 271"/>
                <a:gd name="T32" fmla="*/ 180 w 233"/>
                <a:gd name="T33" fmla="*/ 126 h 271"/>
                <a:gd name="T34" fmla="*/ 214 w 233"/>
                <a:gd name="T35" fmla="*/ 119 h 271"/>
                <a:gd name="T36" fmla="*/ 196 w 233"/>
                <a:gd name="T37" fmla="*/ 205 h 271"/>
                <a:gd name="T38" fmla="*/ 196 w 233"/>
                <a:gd name="T39" fmla="*/ 225 h 271"/>
                <a:gd name="T40" fmla="*/ 196 w 233"/>
                <a:gd name="T41" fmla="*/ 205 h 271"/>
                <a:gd name="T42" fmla="*/ 187 w 233"/>
                <a:gd name="T43" fmla="*/ 185 h 271"/>
                <a:gd name="T44" fmla="*/ 206 w 233"/>
                <a:gd name="T45" fmla="*/ 185 h 271"/>
                <a:gd name="T46" fmla="*/ 180 w 233"/>
                <a:gd name="T47" fmla="*/ 151 h 271"/>
                <a:gd name="T48" fmla="*/ 214 w 233"/>
                <a:gd name="T49" fmla="*/ 158 h 271"/>
                <a:gd name="T50" fmla="*/ 180 w 233"/>
                <a:gd name="T51" fmla="*/ 151 h 271"/>
                <a:gd name="T52" fmla="*/ 180 w 233"/>
                <a:gd name="T53" fmla="*/ 147 h 271"/>
                <a:gd name="T54" fmla="*/ 214 w 233"/>
                <a:gd name="T55" fmla="*/ 141 h 271"/>
                <a:gd name="T56" fmla="*/ 180 w 233"/>
                <a:gd name="T57" fmla="*/ 130 h 271"/>
                <a:gd name="T58" fmla="*/ 214 w 233"/>
                <a:gd name="T59" fmla="*/ 136 h 271"/>
                <a:gd name="T60" fmla="*/ 180 w 233"/>
                <a:gd name="T61" fmla="*/ 130 h 271"/>
                <a:gd name="T62" fmla="*/ 34 w 233"/>
                <a:gd name="T63" fmla="*/ 159 h 271"/>
                <a:gd name="T64" fmla="*/ 71 w 233"/>
                <a:gd name="T65" fmla="*/ 226 h 271"/>
                <a:gd name="T66" fmla="*/ 170 w 233"/>
                <a:gd name="T67" fmla="*/ 189 h 271"/>
                <a:gd name="T68" fmla="*/ 133 w 233"/>
                <a:gd name="T69" fmla="*/ 12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71">
                  <a:moveTo>
                    <a:pt x="205" y="90"/>
                  </a:moveTo>
                  <a:cubicBezTo>
                    <a:pt x="221" y="90"/>
                    <a:pt x="233" y="103"/>
                    <a:pt x="233" y="118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50"/>
                    <a:pt x="221" y="262"/>
                    <a:pt x="205" y="262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200" y="271"/>
                    <a:pt x="200" y="271"/>
                    <a:pt x="200" y="271"/>
                  </a:cubicBezTo>
                  <a:cubicBezTo>
                    <a:pt x="175" y="271"/>
                    <a:pt x="175" y="271"/>
                    <a:pt x="175" y="271"/>
                  </a:cubicBezTo>
                  <a:cubicBezTo>
                    <a:pt x="175" y="262"/>
                    <a:pt x="175" y="262"/>
                    <a:pt x="175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13" y="262"/>
                    <a:pt x="0" y="250"/>
                    <a:pt x="0" y="23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3"/>
                    <a:pt x="13" y="90"/>
                    <a:pt x="28" y="90"/>
                  </a:cubicBezTo>
                  <a:cubicBezTo>
                    <a:pt x="91" y="90"/>
                    <a:pt x="155" y="90"/>
                    <a:pt x="205" y="90"/>
                  </a:cubicBezTo>
                  <a:close/>
                  <a:moveTo>
                    <a:pt x="56" y="2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10" y="69"/>
                    <a:pt x="114" y="76"/>
                    <a:pt x="116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7"/>
                    <a:pt x="66" y="70"/>
                    <a:pt x="72" y="6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0" y="137"/>
                  </a:moveTo>
                  <a:cubicBezTo>
                    <a:pt x="71" y="132"/>
                    <a:pt x="58" y="137"/>
                    <a:pt x="51" y="149"/>
                  </a:cubicBezTo>
                  <a:cubicBezTo>
                    <a:pt x="44" y="161"/>
                    <a:pt x="46" y="175"/>
                    <a:pt x="55" y="181"/>
                  </a:cubicBezTo>
                  <a:cubicBezTo>
                    <a:pt x="64" y="186"/>
                    <a:pt x="69" y="175"/>
                    <a:pt x="76" y="163"/>
                  </a:cubicBezTo>
                  <a:cubicBezTo>
                    <a:pt x="83" y="151"/>
                    <a:pt x="89" y="142"/>
                    <a:pt x="80" y="137"/>
                  </a:cubicBezTo>
                  <a:close/>
                  <a:moveTo>
                    <a:pt x="180" y="119"/>
                  </a:moveTo>
                  <a:cubicBezTo>
                    <a:pt x="180" y="126"/>
                    <a:pt x="180" y="126"/>
                    <a:pt x="180" y="12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180" y="119"/>
                    <a:pt x="180" y="119"/>
                    <a:pt x="180" y="119"/>
                  </a:cubicBezTo>
                  <a:close/>
                  <a:moveTo>
                    <a:pt x="196" y="205"/>
                  </a:moveTo>
                  <a:cubicBezTo>
                    <a:pt x="191" y="205"/>
                    <a:pt x="187" y="210"/>
                    <a:pt x="187" y="215"/>
                  </a:cubicBezTo>
                  <a:cubicBezTo>
                    <a:pt x="187" y="220"/>
                    <a:pt x="191" y="225"/>
                    <a:pt x="196" y="225"/>
                  </a:cubicBezTo>
                  <a:cubicBezTo>
                    <a:pt x="202" y="225"/>
                    <a:pt x="206" y="220"/>
                    <a:pt x="206" y="215"/>
                  </a:cubicBezTo>
                  <a:cubicBezTo>
                    <a:pt x="206" y="210"/>
                    <a:pt x="202" y="205"/>
                    <a:pt x="196" y="205"/>
                  </a:cubicBezTo>
                  <a:close/>
                  <a:moveTo>
                    <a:pt x="196" y="176"/>
                  </a:moveTo>
                  <a:cubicBezTo>
                    <a:pt x="191" y="176"/>
                    <a:pt x="187" y="180"/>
                    <a:pt x="187" y="185"/>
                  </a:cubicBezTo>
                  <a:cubicBezTo>
                    <a:pt x="187" y="191"/>
                    <a:pt x="191" y="195"/>
                    <a:pt x="196" y="195"/>
                  </a:cubicBezTo>
                  <a:cubicBezTo>
                    <a:pt x="202" y="195"/>
                    <a:pt x="206" y="191"/>
                    <a:pt x="206" y="185"/>
                  </a:cubicBezTo>
                  <a:cubicBezTo>
                    <a:pt x="206" y="180"/>
                    <a:pt x="202" y="176"/>
                    <a:pt x="196" y="176"/>
                  </a:cubicBezTo>
                  <a:close/>
                  <a:moveTo>
                    <a:pt x="180" y="151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180" y="151"/>
                    <a:pt x="180" y="151"/>
                    <a:pt x="180" y="151"/>
                  </a:cubicBezTo>
                  <a:close/>
                  <a:moveTo>
                    <a:pt x="180" y="141"/>
                  </a:moveTo>
                  <a:cubicBezTo>
                    <a:pt x="180" y="147"/>
                    <a:pt x="180" y="147"/>
                    <a:pt x="180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180" y="141"/>
                    <a:pt x="180" y="141"/>
                    <a:pt x="180" y="141"/>
                  </a:cubicBezTo>
                  <a:close/>
                  <a:moveTo>
                    <a:pt x="180" y="130"/>
                  </a:moveTo>
                  <a:cubicBezTo>
                    <a:pt x="180" y="136"/>
                    <a:pt x="180" y="136"/>
                    <a:pt x="180" y="136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180" y="130"/>
                    <a:pt x="180" y="130"/>
                    <a:pt x="180" y="130"/>
                  </a:cubicBezTo>
                  <a:close/>
                  <a:moveTo>
                    <a:pt x="71" y="122"/>
                  </a:moveTo>
                  <a:cubicBezTo>
                    <a:pt x="51" y="122"/>
                    <a:pt x="34" y="139"/>
                    <a:pt x="34" y="15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210"/>
                    <a:pt x="51" y="226"/>
                    <a:pt x="71" y="22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153" y="226"/>
                    <a:pt x="170" y="210"/>
                    <a:pt x="170" y="189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70" y="139"/>
                    <a:pt x="153" y="122"/>
                    <a:pt x="133" y="122"/>
                  </a:cubicBezTo>
                  <a:lnTo>
                    <a:pt x="71" y="1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8378" y="4308202"/>
              <a:ext cx="2754174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5330" y="2233441"/>
            <a:ext cx="703104" cy="848914"/>
            <a:chOff x="1751482" y="2957524"/>
            <a:chExt cx="1247775" cy="1506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2459507" y="2957524"/>
              <a:ext cx="339725" cy="336550"/>
            </a:xfrm>
            <a:custGeom>
              <a:avLst/>
              <a:gdLst>
                <a:gd name="T0" fmla="*/ 90 w 90"/>
                <a:gd name="T1" fmla="*/ 45 h 89"/>
                <a:gd name="T2" fmla="*/ 45 w 90"/>
                <a:gd name="T3" fmla="*/ 89 h 89"/>
                <a:gd name="T4" fmla="*/ 0 w 90"/>
                <a:gd name="T5" fmla="*/ 45 h 89"/>
                <a:gd name="T6" fmla="*/ 45 w 90"/>
                <a:gd name="T7" fmla="*/ 0 h 89"/>
                <a:gd name="T8" fmla="*/ 90 w 90"/>
                <a:gd name="T9" fmla="*/ 45 h 89"/>
                <a:gd name="T10" fmla="*/ 90 w 90"/>
                <a:gd name="T11" fmla="*/ 45 h 89"/>
                <a:gd name="T12" fmla="*/ 90 w 90"/>
                <a:gd name="T1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9">
                  <a:moveTo>
                    <a:pt x="90" y="45"/>
                  </a:moveTo>
                  <a:cubicBezTo>
                    <a:pt x="90" y="69"/>
                    <a:pt x="70" y="89"/>
                    <a:pt x="45" y="89"/>
                  </a:cubicBezTo>
                  <a:cubicBezTo>
                    <a:pt x="20" y="89"/>
                    <a:pt x="0" y="69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1751482" y="3271849"/>
              <a:ext cx="1247775" cy="1192213"/>
            </a:xfrm>
            <a:custGeom>
              <a:avLst/>
              <a:gdLst>
                <a:gd name="T0" fmla="*/ 299 w 330"/>
                <a:gd name="T1" fmla="*/ 45 h 316"/>
                <a:gd name="T2" fmla="*/ 237 w 330"/>
                <a:gd name="T3" fmla="*/ 32 h 316"/>
                <a:gd name="T4" fmla="*/ 218 w 330"/>
                <a:gd name="T5" fmla="*/ 8 h 316"/>
                <a:gd name="T6" fmla="*/ 209 w 330"/>
                <a:gd name="T7" fmla="*/ 3 h 316"/>
                <a:gd name="T8" fmla="*/ 198 w 330"/>
                <a:gd name="T9" fmla="*/ 1 h 316"/>
                <a:gd name="T10" fmla="*/ 124 w 330"/>
                <a:gd name="T11" fmla="*/ 18 h 316"/>
                <a:gd name="T12" fmla="*/ 76 w 330"/>
                <a:gd name="T13" fmla="*/ 75 h 316"/>
                <a:gd name="T14" fmla="*/ 67 w 330"/>
                <a:gd name="T15" fmla="*/ 81 h 316"/>
                <a:gd name="T16" fmla="*/ 0 w 330"/>
                <a:gd name="T17" fmla="*/ 107 h 316"/>
                <a:gd name="T18" fmla="*/ 110 w 330"/>
                <a:gd name="T19" fmla="*/ 127 h 316"/>
                <a:gd name="T20" fmla="*/ 96 w 330"/>
                <a:gd name="T21" fmla="*/ 103 h 316"/>
                <a:gd name="T22" fmla="*/ 110 w 330"/>
                <a:gd name="T23" fmla="*/ 83 h 316"/>
                <a:gd name="T24" fmla="*/ 152 w 330"/>
                <a:gd name="T25" fmla="*/ 43 h 316"/>
                <a:gd name="T26" fmla="*/ 127 w 330"/>
                <a:gd name="T27" fmla="*/ 132 h 316"/>
                <a:gd name="T28" fmla="*/ 57 w 330"/>
                <a:gd name="T29" fmla="*/ 180 h 316"/>
                <a:gd name="T30" fmla="*/ 58 w 330"/>
                <a:gd name="T31" fmla="*/ 221 h 316"/>
                <a:gd name="T32" fmla="*/ 126 w 330"/>
                <a:gd name="T33" fmla="*/ 217 h 316"/>
                <a:gd name="T34" fmla="*/ 159 w 330"/>
                <a:gd name="T35" fmla="*/ 165 h 316"/>
                <a:gd name="T36" fmla="*/ 191 w 330"/>
                <a:gd name="T37" fmla="*/ 205 h 316"/>
                <a:gd name="T38" fmla="*/ 182 w 330"/>
                <a:gd name="T39" fmla="*/ 316 h 316"/>
                <a:gd name="T40" fmla="*/ 208 w 330"/>
                <a:gd name="T41" fmla="*/ 301 h 316"/>
                <a:gd name="T42" fmla="*/ 230 w 330"/>
                <a:gd name="T43" fmla="*/ 189 h 316"/>
                <a:gd name="T44" fmla="*/ 206 w 330"/>
                <a:gd name="T45" fmla="*/ 144 h 316"/>
                <a:gd name="T46" fmla="*/ 251 w 330"/>
                <a:gd name="T47" fmla="*/ 84 h 316"/>
                <a:gd name="T48" fmla="*/ 322 w 330"/>
                <a:gd name="T49" fmla="*/ 72 h 316"/>
                <a:gd name="T50" fmla="*/ 93 w 330"/>
                <a:gd name="T51" fmla="*/ 100 h 316"/>
                <a:gd name="T52" fmla="*/ 70 w 330"/>
                <a:gd name="T53" fmla="*/ 84 h 316"/>
                <a:gd name="T54" fmla="*/ 76 w 330"/>
                <a:gd name="T55" fmla="*/ 80 h 316"/>
                <a:gd name="T56" fmla="*/ 89 w 330"/>
                <a:gd name="T57" fmla="*/ 96 h 316"/>
                <a:gd name="T58" fmla="*/ 91 w 330"/>
                <a:gd name="T59" fmla="*/ 96 h 316"/>
                <a:gd name="T60" fmla="*/ 93 w 330"/>
                <a:gd name="T61" fmla="*/ 100 h 316"/>
                <a:gd name="T62" fmla="*/ 93 w 330"/>
                <a:gd name="T63" fmla="*/ 10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16">
                  <a:moveTo>
                    <a:pt x="324" y="47"/>
                  </a:moveTo>
                  <a:cubicBezTo>
                    <a:pt x="317" y="40"/>
                    <a:pt x="306" y="39"/>
                    <a:pt x="299" y="45"/>
                  </a:cubicBezTo>
                  <a:cubicBezTo>
                    <a:pt x="291" y="52"/>
                    <a:pt x="275" y="54"/>
                    <a:pt x="261" y="50"/>
                  </a:cubicBezTo>
                  <a:cubicBezTo>
                    <a:pt x="249" y="47"/>
                    <a:pt x="240" y="40"/>
                    <a:pt x="237" y="32"/>
                  </a:cubicBezTo>
                  <a:cubicBezTo>
                    <a:pt x="237" y="32"/>
                    <a:pt x="237" y="31"/>
                    <a:pt x="237" y="30"/>
                  </a:cubicBezTo>
                  <a:cubicBezTo>
                    <a:pt x="234" y="21"/>
                    <a:pt x="226" y="13"/>
                    <a:pt x="218" y="8"/>
                  </a:cubicBezTo>
                  <a:cubicBezTo>
                    <a:pt x="217" y="6"/>
                    <a:pt x="214" y="5"/>
                    <a:pt x="212" y="4"/>
                  </a:cubicBezTo>
                  <a:cubicBezTo>
                    <a:pt x="211" y="4"/>
                    <a:pt x="210" y="3"/>
                    <a:pt x="209" y="3"/>
                  </a:cubicBezTo>
                  <a:cubicBezTo>
                    <a:pt x="204" y="1"/>
                    <a:pt x="199" y="1"/>
                    <a:pt x="199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6" y="1"/>
                    <a:pt x="194" y="1"/>
                    <a:pt x="191" y="1"/>
                  </a:cubicBezTo>
                  <a:cubicBezTo>
                    <a:pt x="170" y="0"/>
                    <a:pt x="145" y="6"/>
                    <a:pt x="124" y="18"/>
                  </a:cubicBezTo>
                  <a:cubicBezTo>
                    <a:pt x="100" y="32"/>
                    <a:pt x="83" y="52"/>
                    <a:pt x="77" y="74"/>
                  </a:cubicBezTo>
                  <a:cubicBezTo>
                    <a:pt x="77" y="75"/>
                    <a:pt x="77" y="75"/>
                    <a:pt x="76" y="75"/>
                  </a:cubicBezTo>
                  <a:cubicBezTo>
                    <a:pt x="75" y="75"/>
                    <a:pt x="73" y="75"/>
                    <a:pt x="71" y="7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110" y="127"/>
                    <a:pt x="110" y="127"/>
                    <a:pt x="110" y="12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8" y="101"/>
                    <a:pt x="98" y="98"/>
                    <a:pt x="97" y="96"/>
                  </a:cubicBezTo>
                  <a:cubicBezTo>
                    <a:pt x="103" y="95"/>
                    <a:pt x="109" y="90"/>
                    <a:pt x="110" y="83"/>
                  </a:cubicBezTo>
                  <a:cubicBezTo>
                    <a:pt x="114" y="70"/>
                    <a:pt x="125" y="58"/>
                    <a:pt x="141" y="48"/>
                  </a:cubicBezTo>
                  <a:cubicBezTo>
                    <a:pt x="145" y="46"/>
                    <a:pt x="148" y="45"/>
                    <a:pt x="152" y="43"/>
                  </a:cubicBezTo>
                  <a:cubicBezTo>
                    <a:pt x="128" y="118"/>
                    <a:pt x="128" y="118"/>
                    <a:pt x="128" y="118"/>
                  </a:cubicBezTo>
                  <a:cubicBezTo>
                    <a:pt x="127" y="123"/>
                    <a:pt x="126" y="128"/>
                    <a:pt x="127" y="132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46" y="180"/>
                    <a:pt x="37" y="190"/>
                    <a:pt x="38" y="201"/>
                  </a:cubicBezTo>
                  <a:cubicBezTo>
                    <a:pt x="38" y="212"/>
                    <a:pt x="47" y="221"/>
                    <a:pt x="58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126" y="217"/>
                    <a:pt x="126" y="217"/>
                    <a:pt x="126" y="217"/>
                  </a:cubicBezTo>
                  <a:cubicBezTo>
                    <a:pt x="134" y="217"/>
                    <a:pt x="141" y="212"/>
                    <a:pt x="144" y="204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60" y="165"/>
                    <a:pt x="162" y="166"/>
                    <a:pt x="164" y="166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68" y="290"/>
                    <a:pt x="168" y="290"/>
                    <a:pt x="168" y="290"/>
                  </a:cubicBezTo>
                  <a:cubicBezTo>
                    <a:pt x="165" y="301"/>
                    <a:pt x="171" y="313"/>
                    <a:pt x="182" y="316"/>
                  </a:cubicBezTo>
                  <a:cubicBezTo>
                    <a:pt x="184" y="316"/>
                    <a:pt x="186" y="316"/>
                    <a:pt x="188" y="316"/>
                  </a:cubicBezTo>
                  <a:cubicBezTo>
                    <a:pt x="197" y="316"/>
                    <a:pt x="205" y="310"/>
                    <a:pt x="208" y="301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5" y="200"/>
                    <a:pt x="234" y="194"/>
                    <a:pt x="230" y="189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5" y="148"/>
                    <a:pt x="206" y="146"/>
                    <a:pt x="206" y="144"/>
                  </a:cubicBezTo>
                  <a:cubicBezTo>
                    <a:pt x="229" y="74"/>
                    <a:pt x="229" y="74"/>
                    <a:pt x="229" y="74"/>
                  </a:cubicBezTo>
                  <a:cubicBezTo>
                    <a:pt x="235" y="78"/>
                    <a:pt x="243" y="81"/>
                    <a:pt x="251" y="84"/>
                  </a:cubicBezTo>
                  <a:cubicBezTo>
                    <a:pt x="259" y="86"/>
                    <a:pt x="267" y="87"/>
                    <a:pt x="275" y="87"/>
                  </a:cubicBezTo>
                  <a:cubicBezTo>
                    <a:pt x="293" y="87"/>
                    <a:pt x="310" y="82"/>
                    <a:pt x="322" y="72"/>
                  </a:cubicBezTo>
                  <a:cubicBezTo>
                    <a:pt x="329" y="65"/>
                    <a:pt x="330" y="54"/>
                    <a:pt x="324" y="47"/>
                  </a:cubicBezTo>
                  <a:close/>
                  <a:moveTo>
                    <a:pt x="93" y="100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5" y="80"/>
                    <a:pt x="75" y="80"/>
                    <a:pt x="76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8"/>
                    <a:pt x="82" y="94"/>
                    <a:pt x="89" y="96"/>
                  </a:cubicBezTo>
                  <a:cubicBezTo>
                    <a:pt x="89" y="96"/>
                    <a:pt x="90" y="96"/>
                    <a:pt x="91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9"/>
                    <a:pt x="93" y="99"/>
                    <a:pt x="93" y="100"/>
                  </a:cubicBezTo>
                  <a:close/>
                  <a:moveTo>
                    <a:pt x="93" y="100"/>
                  </a:moveTo>
                  <a:cubicBezTo>
                    <a:pt x="93" y="100"/>
                    <a:pt x="93" y="100"/>
                    <a:pt x="93" y="100"/>
                  </a:cubicBezTo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Arc 37"/>
          <p:cNvSpPr/>
          <p:nvPr/>
        </p:nvSpPr>
        <p:spPr>
          <a:xfrm rot="13265014">
            <a:off x="5923199" y="1299617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rc 38"/>
          <p:cNvSpPr/>
          <p:nvPr/>
        </p:nvSpPr>
        <p:spPr>
          <a:xfrm rot="13265014">
            <a:off x="3879787" y="1783346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28588" y="2637692"/>
            <a:ext cx="2559136" cy="487973"/>
            <a:chOff x="3371451" y="3516923"/>
            <a:chExt cx="341218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3371451" y="3516923"/>
              <a:ext cx="2724550" cy="65063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71451" y="351692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29458" y="3657572"/>
              <a:ext cx="2754173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498042" y="3644729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1" y="2149720"/>
            <a:ext cx="2591000" cy="487973"/>
            <a:chOff x="6096000" y="2866293"/>
            <a:chExt cx="3454667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6096000" y="2866293"/>
              <a:ext cx="2724550" cy="650630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6000" y="286629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96493" y="3006942"/>
              <a:ext cx="2754174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6252324" y="2995578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15411" y="1661747"/>
            <a:ext cx="2571721" cy="487973"/>
            <a:chOff x="8820550" y="2215663"/>
            <a:chExt cx="3428961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8820550" y="2215663"/>
              <a:ext cx="2724550" cy="650630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20550" y="221566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95338" y="2356312"/>
              <a:ext cx="2754173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8987680" y="2349194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85176" y="3720736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31662" y="3238351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输入您的内容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45141" y="2778012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732656" y="2238055"/>
            <a:ext cx="18143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6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3" grpId="0"/>
      <p:bldP spid="44" grpId="0"/>
      <p:bldP spid="45" grpId="0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3330" y="1713503"/>
            <a:ext cx="1788178" cy="772582"/>
            <a:chOff x="897773" y="2284672"/>
            <a:chExt cx="2384237" cy="1030109"/>
          </a:xfrm>
        </p:grpSpPr>
        <p:sp>
          <p:nvSpPr>
            <p:cNvPr id="154" name="TextBox 153"/>
            <p:cNvSpPr txBox="1"/>
            <p:nvPr/>
          </p:nvSpPr>
          <p:spPr>
            <a:xfrm>
              <a:off x="1037042" y="2284672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97773" y="2637674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463301" y="1432312"/>
            <a:ext cx="208235" cy="207614"/>
            <a:chOff x="2138511" y="2464802"/>
            <a:chExt cx="354012" cy="352956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330" y="2871531"/>
            <a:ext cx="1788178" cy="772582"/>
            <a:chOff x="897773" y="3828710"/>
            <a:chExt cx="2384237" cy="1030109"/>
          </a:xfrm>
        </p:grpSpPr>
        <p:sp>
          <p:nvSpPr>
            <p:cNvPr id="159" name="TextBox 158"/>
            <p:cNvSpPr txBox="1"/>
            <p:nvPr/>
          </p:nvSpPr>
          <p:spPr>
            <a:xfrm>
              <a:off x="1037042" y="3828710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97773" y="4181712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463301" y="2590341"/>
            <a:ext cx="208235" cy="207614"/>
            <a:chOff x="2138511" y="2464802"/>
            <a:chExt cx="354012" cy="352956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73330" y="4028480"/>
            <a:ext cx="1788178" cy="772583"/>
            <a:chOff x="897773" y="5371304"/>
            <a:chExt cx="2384237" cy="1030111"/>
          </a:xfrm>
        </p:grpSpPr>
        <p:sp>
          <p:nvSpPr>
            <p:cNvPr id="164" name="TextBox 163"/>
            <p:cNvSpPr txBox="1"/>
            <p:nvPr/>
          </p:nvSpPr>
          <p:spPr>
            <a:xfrm>
              <a:off x="1037044" y="5371304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97773" y="5724307"/>
              <a:ext cx="238423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463301" y="3747286"/>
            <a:ext cx="208235" cy="207614"/>
            <a:chOff x="2138511" y="2464802"/>
            <a:chExt cx="354012" cy="352956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7" name="Oval 16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16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35312" y="3778138"/>
            <a:ext cx="309530" cy="1365362"/>
            <a:chOff x="4980416" y="5037518"/>
            <a:chExt cx="412706" cy="1820482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5" name="Freeform 11"/>
            <p:cNvSpPr>
              <a:spLocks/>
            </p:cNvSpPr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 12"/>
            <p:cNvSpPr>
              <a:spLocks/>
            </p:cNvSpPr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 13"/>
            <p:cNvSpPr>
              <a:spLocks/>
            </p:cNvSpPr>
            <p:nvPr/>
          </p:nvSpPr>
          <p:spPr bwMode="auto">
            <a:xfrm>
              <a:off x="5078038" y="5468401"/>
              <a:ext cx="125899" cy="1386906"/>
            </a:xfrm>
            <a:custGeom>
              <a:avLst/>
              <a:gdLst>
                <a:gd name="T0" fmla="*/ 79 w 79"/>
                <a:gd name="T1" fmla="*/ 871 h 871"/>
                <a:gd name="T2" fmla="*/ 0 w 79"/>
                <a:gd name="T3" fmla="*/ 871 h 871"/>
                <a:gd name="T4" fmla="*/ 0 w 79"/>
                <a:gd name="T5" fmla="*/ 33 h 871"/>
                <a:gd name="T6" fmla="*/ 39 w 79"/>
                <a:gd name="T7" fmla="*/ 1 h 871"/>
                <a:gd name="T8" fmla="*/ 79 w 79"/>
                <a:gd name="T9" fmla="*/ 33 h 871"/>
                <a:gd name="T10" fmla="*/ 79 w 79"/>
                <a:gd name="T11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871">
                  <a:moveTo>
                    <a:pt x="79" y="871"/>
                  </a:moveTo>
                  <a:cubicBezTo>
                    <a:pt x="0" y="871"/>
                    <a:pt x="0" y="871"/>
                    <a:pt x="0" y="8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9" y="1"/>
                  </a:cubicBezTo>
                  <a:cubicBezTo>
                    <a:pt x="73" y="0"/>
                    <a:pt x="79" y="33"/>
                    <a:pt x="79" y="33"/>
                  </a:cubicBezTo>
                  <a:cubicBezTo>
                    <a:pt x="79" y="871"/>
                    <a:pt x="79" y="871"/>
                    <a:pt x="79" y="8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 14"/>
            <p:cNvSpPr>
              <a:spLocks/>
            </p:cNvSpPr>
            <p:nvPr/>
          </p:nvSpPr>
          <p:spPr bwMode="auto">
            <a:xfrm>
              <a:off x="5200571" y="5465708"/>
              <a:ext cx="101662" cy="1387579"/>
            </a:xfrm>
            <a:custGeom>
              <a:avLst/>
              <a:gdLst>
                <a:gd name="T0" fmla="*/ 64 w 64"/>
                <a:gd name="T1" fmla="*/ 872 h 872"/>
                <a:gd name="T2" fmla="*/ 0 w 64"/>
                <a:gd name="T3" fmla="*/ 872 h 872"/>
                <a:gd name="T4" fmla="*/ 0 w 64"/>
                <a:gd name="T5" fmla="*/ 33 h 872"/>
                <a:gd name="T6" fmla="*/ 31 w 64"/>
                <a:gd name="T7" fmla="*/ 1 h 872"/>
                <a:gd name="T8" fmla="*/ 64 w 64"/>
                <a:gd name="T9" fmla="*/ 33 h 872"/>
                <a:gd name="T10" fmla="*/ 64 w 64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72">
                  <a:moveTo>
                    <a:pt x="64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8" y="0"/>
                    <a:pt x="64" y="33"/>
                    <a:pt x="64" y="33"/>
                  </a:cubicBezTo>
                  <a:cubicBezTo>
                    <a:pt x="64" y="872"/>
                    <a:pt x="64" y="872"/>
                    <a:pt x="64" y="8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 15"/>
            <p:cNvSpPr>
              <a:spLocks/>
            </p:cNvSpPr>
            <p:nvPr/>
          </p:nvSpPr>
          <p:spPr bwMode="auto">
            <a:xfrm>
              <a:off x="4980416" y="5465708"/>
              <a:ext cx="100315" cy="1387579"/>
            </a:xfrm>
            <a:custGeom>
              <a:avLst/>
              <a:gdLst>
                <a:gd name="T0" fmla="*/ 63 w 63"/>
                <a:gd name="T1" fmla="*/ 872 h 872"/>
                <a:gd name="T2" fmla="*/ 0 w 63"/>
                <a:gd name="T3" fmla="*/ 872 h 872"/>
                <a:gd name="T4" fmla="*/ 0 w 63"/>
                <a:gd name="T5" fmla="*/ 33 h 872"/>
                <a:gd name="T6" fmla="*/ 31 w 63"/>
                <a:gd name="T7" fmla="*/ 1 h 872"/>
                <a:gd name="T8" fmla="*/ 63 w 63"/>
                <a:gd name="T9" fmla="*/ 33 h 872"/>
                <a:gd name="T10" fmla="*/ 63 w 63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872">
                  <a:moveTo>
                    <a:pt x="63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7" y="0"/>
                    <a:pt x="63" y="33"/>
                    <a:pt x="63" y="33"/>
                  </a:cubicBezTo>
                  <a:lnTo>
                    <a:pt x="63" y="8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 16"/>
            <p:cNvSpPr>
              <a:spLocks/>
            </p:cNvSpPr>
            <p:nvPr/>
          </p:nvSpPr>
          <p:spPr bwMode="auto">
            <a:xfrm>
              <a:off x="5076019" y="5038865"/>
              <a:ext cx="132631" cy="192551"/>
            </a:xfrm>
            <a:custGeom>
              <a:avLst/>
              <a:gdLst>
                <a:gd name="T0" fmla="*/ 0 w 83"/>
                <a:gd name="T1" fmla="*/ 111 h 121"/>
                <a:gd name="T2" fmla="*/ 83 w 83"/>
                <a:gd name="T3" fmla="*/ 113 h 121"/>
                <a:gd name="T4" fmla="*/ 49 w 83"/>
                <a:gd name="T5" fmla="*/ 0 h 121"/>
                <a:gd name="T6" fmla="*/ 29 w 83"/>
                <a:gd name="T7" fmla="*/ 0 h 121"/>
                <a:gd name="T8" fmla="*/ 0 w 83"/>
                <a:gd name="T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1">
                  <a:moveTo>
                    <a:pt x="0" y="111"/>
                  </a:moveTo>
                  <a:cubicBezTo>
                    <a:pt x="0" y="111"/>
                    <a:pt x="40" y="121"/>
                    <a:pt x="83" y="11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 35"/>
            <p:cNvSpPr>
              <a:spLocks/>
            </p:cNvSpPr>
            <p:nvPr/>
          </p:nvSpPr>
          <p:spPr bwMode="auto">
            <a:xfrm>
              <a:off x="5143344" y="5037518"/>
              <a:ext cx="249778" cy="1820482"/>
            </a:xfrm>
            <a:custGeom>
              <a:avLst/>
              <a:gdLst>
                <a:gd name="T0" fmla="*/ 34 w 157"/>
                <a:gd name="T1" fmla="*/ 0 h 1144"/>
                <a:gd name="T2" fmla="*/ 0 w 157"/>
                <a:gd name="T3" fmla="*/ 1 h 1144"/>
                <a:gd name="T4" fmla="*/ 7 w 157"/>
                <a:gd name="T5" fmla="*/ 1 h 1144"/>
                <a:gd name="T6" fmla="*/ 41 w 157"/>
                <a:gd name="T7" fmla="*/ 114 h 1144"/>
                <a:gd name="T8" fmla="*/ 41 w 157"/>
                <a:gd name="T9" fmla="*/ 114 h 1144"/>
                <a:gd name="T10" fmla="*/ 94 w 157"/>
                <a:gd name="T11" fmla="*/ 285 h 1144"/>
                <a:gd name="T12" fmla="*/ 94 w 157"/>
                <a:gd name="T13" fmla="*/ 286 h 1144"/>
                <a:gd name="T14" fmla="*/ 100 w 157"/>
                <a:gd name="T15" fmla="*/ 302 h 1144"/>
                <a:gd name="T16" fmla="*/ 100 w 157"/>
                <a:gd name="T17" fmla="*/ 1141 h 1144"/>
                <a:gd name="T18" fmla="*/ 38 w 157"/>
                <a:gd name="T19" fmla="*/ 1141 h 1144"/>
                <a:gd name="T20" fmla="*/ 38 w 157"/>
                <a:gd name="T21" fmla="*/ 1142 h 1144"/>
                <a:gd name="T22" fmla="*/ 0 w 157"/>
                <a:gd name="T23" fmla="*/ 1142 h 1144"/>
                <a:gd name="T24" fmla="*/ 0 w 157"/>
                <a:gd name="T25" fmla="*/ 1144 h 1144"/>
                <a:gd name="T26" fmla="*/ 157 w 157"/>
                <a:gd name="T27" fmla="*/ 1142 h 1144"/>
                <a:gd name="T28" fmla="*/ 142 w 157"/>
                <a:gd name="T29" fmla="*/ 290 h 1144"/>
                <a:gd name="T30" fmla="*/ 34 w 157"/>
                <a:gd name="T3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7" h="11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4" y="286"/>
                    <a:pt x="94" y="286"/>
                    <a:pt x="94" y="286"/>
                  </a:cubicBezTo>
                  <a:cubicBezTo>
                    <a:pt x="98" y="294"/>
                    <a:pt x="100" y="302"/>
                    <a:pt x="100" y="302"/>
                  </a:cubicBezTo>
                  <a:cubicBezTo>
                    <a:pt x="100" y="1141"/>
                    <a:pt x="100" y="1141"/>
                    <a:pt x="100" y="1141"/>
                  </a:cubicBezTo>
                  <a:cubicBezTo>
                    <a:pt x="38" y="1141"/>
                    <a:pt x="38" y="1141"/>
                    <a:pt x="38" y="1141"/>
                  </a:cubicBezTo>
                  <a:cubicBezTo>
                    <a:pt x="38" y="1142"/>
                    <a:pt x="38" y="1142"/>
                    <a:pt x="38" y="1142"/>
                  </a:cubicBezTo>
                  <a:cubicBezTo>
                    <a:pt x="0" y="1142"/>
                    <a:pt x="0" y="1142"/>
                    <a:pt x="0" y="1142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157" y="1142"/>
                    <a:pt x="157" y="1142"/>
                    <a:pt x="157" y="11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 36"/>
            <p:cNvSpPr>
              <a:spLocks/>
            </p:cNvSpPr>
            <p:nvPr/>
          </p:nvSpPr>
          <p:spPr bwMode="auto">
            <a:xfrm>
              <a:off x="5143344" y="5218624"/>
              <a:ext cx="149463" cy="294886"/>
            </a:xfrm>
            <a:custGeom>
              <a:avLst/>
              <a:gdLst>
                <a:gd name="T0" fmla="*/ 41 w 94"/>
                <a:gd name="T1" fmla="*/ 0 h 185"/>
                <a:gd name="T2" fmla="*/ 6 w 94"/>
                <a:gd name="T3" fmla="*/ 3 h 185"/>
                <a:gd name="T4" fmla="*/ 0 w 94"/>
                <a:gd name="T5" fmla="*/ 3 h 185"/>
                <a:gd name="T6" fmla="*/ 0 w 94"/>
                <a:gd name="T7" fmla="*/ 158 h 185"/>
                <a:gd name="T8" fmla="*/ 37 w 94"/>
                <a:gd name="T9" fmla="*/ 185 h 185"/>
                <a:gd name="T10" fmla="*/ 67 w 94"/>
                <a:gd name="T11" fmla="*/ 156 h 185"/>
                <a:gd name="T12" fmla="*/ 68 w 94"/>
                <a:gd name="T13" fmla="*/ 156 h 185"/>
                <a:gd name="T14" fmla="*/ 94 w 94"/>
                <a:gd name="T15" fmla="*/ 172 h 185"/>
                <a:gd name="T16" fmla="*/ 94 w 94"/>
                <a:gd name="T17" fmla="*/ 171 h 185"/>
                <a:gd name="T18" fmla="*/ 41 w 94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85">
                  <a:moveTo>
                    <a:pt x="41" y="0"/>
                  </a:moveTo>
                  <a:cubicBezTo>
                    <a:pt x="28" y="2"/>
                    <a:pt x="16" y="3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4" y="159"/>
                    <a:pt x="34" y="177"/>
                    <a:pt x="37" y="185"/>
                  </a:cubicBezTo>
                  <a:cubicBezTo>
                    <a:pt x="38" y="178"/>
                    <a:pt x="45" y="157"/>
                    <a:pt x="67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1" y="156"/>
                    <a:pt x="89" y="164"/>
                    <a:pt x="94" y="172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 37"/>
            <p:cNvSpPr>
              <a:spLocks/>
            </p:cNvSpPr>
            <p:nvPr/>
          </p:nvSpPr>
          <p:spPr bwMode="auto">
            <a:xfrm>
              <a:off x="5143344" y="5470421"/>
              <a:ext cx="60593" cy="1384886"/>
            </a:xfrm>
            <a:custGeom>
              <a:avLst/>
              <a:gdLst>
                <a:gd name="T0" fmla="*/ 0 w 38"/>
                <a:gd name="T1" fmla="*/ 0 h 870"/>
                <a:gd name="T2" fmla="*/ 0 w 38"/>
                <a:gd name="T3" fmla="*/ 870 h 870"/>
                <a:gd name="T4" fmla="*/ 38 w 38"/>
                <a:gd name="T5" fmla="*/ 870 h 870"/>
                <a:gd name="T6" fmla="*/ 38 w 38"/>
                <a:gd name="T7" fmla="*/ 869 h 870"/>
                <a:gd name="T8" fmla="*/ 36 w 38"/>
                <a:gd name="T9" fmla="*/ 869 h 870"/>
                <a:gd name="T10" fmla="*/ 36 w 38"/>
                <a:gd name="T11" fmla="*/ 30 h 870"/>
                <a:gd name="T12" fmla="*/ 37 w 38"/>
                <a:gd name="T13" fmla="*/ 27 h 870"/>
                <a:gd name="T14" fmla="*/ 0 w 38"/>
                <a:gd name="T15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870">
                  <a:moveTo>
                    <a:pt x="0" y="0"/>
                  </a:moveTo>
                  <a:cubicBezTo>
                    <a:pt x="0" y="870"/>
                    <a:pt x="0" y="870"/>
                    <a:pt x="0" y="870"/>
                  </a:cubicBezTo>
                  <a:cubicBezTo>
                    <a:pt x="38" y="870"/>
                    <a:pt x="38" y="870"/>
                    <a:pt x="38" y="870"/>
                  </a:cubicBezTo>
                  <a:cubicBezTo>
                    <a:pt x="38" y="869"/>
                    <a:pt x="38" y="869"/>
                    <a:pt x="38" y="869"/>
                  </a:cubicBezTo>
                  <a:cubicBezTo>
                    <a:pt x="36" y="869"/>
                    <a:pt x="36" y="869"/>
                    <a:pt x="36" y="86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7" y="29"/>
                    <a:pt x="37" y="27"/>
                  </a:cubicBezTo>
                  <a:cubicBezTo>
                    <a:pt x="34" y="19"/>
                    <a:pt x="24" y="1"/>
                    <a:pt x="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 38"/>
            <p:cNvSpPr>
              <a:spLocks/>
            </p:cNvSpPr>
            <p:nvPr/>
          </p:nvSpPr>
          <p:spPr bwMode="auto">
            <a:xfrm>
              <a:off x="5200571" y="5467055"/>
              <a:ext cx="101662" cy="1386232"/>
            </a:xfrm>
            <a:custGeom>
              <a:avLst/>
              <a:gdLst>
                <a:gd name="T0" fmla="*/ 32 w 64"/>
                <a:gd name="T1" fmla="*/ 0 h 871"/>
                <a:gd name="T2" fmla="*/ 31 w 64"/>
                <a:gd name="T3" fmla="*/ 0 h 871"/>
                <a:gd name="T4" fmla="*/ 1 w 64"/>
                <a:gd name="T5" fmla="*/ 29 h 871"/>
                <a:gd name="T6" fmla="*/ 0 w 64"/>
                <a:gd name="T7" fmla="*/ 32 h 871"/>
                <a:gd name="T8" fmla="*/ 0 w 64"/>
                <a:gd name="T9" fmla="*/ 871 h 871"/>
                <a:gd name="T10" fmla="*/ 2 w 64"/>
                <a:gd name="T11" fmla="*/ 871 h 871"/>
                <a:gd name="T12" fmla="*/ 64 w 64"/>
                <a:gd name="T13" fmla="*/ 871 h 871"/>
                <a:gd name="T14" fmla="*/ 64 w 64"/>
                <a:gd name="T15" fmla="*/ 32 h 871"/>
                <a:gd name="T16" fmla="*/ 58 w 64"/>
                <a:gd name="T17" fmla="*/ 16 h 871"/>
                <a:gd name="T18" fmla="*/ 32 w 64"/>
                <a:gd name="T19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871">
                  <a:moveTo>
                    <a:pt x="32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9" y="1"/>
                    <a:pt x="2" y="22"/>
                    <a:pt x="1" y="29"/>
                  </a:cubicBezTo>
                  <a:cubicBezTo>
                    <a:pt x="1" y="31"/>
                    <a:pt x="0" y="32"/>
                    <a:pt x="0" y="32"/>
                  </a:cubicBezTo>
                  <a:cubicBezTo>
                    <a:pt x="0" y="871"/>
                    <a:pt x="0" y="871"/>
                    <a:pt x="0" y="871"/>
                  </a:cubicBezTo>
                  <a:cubicBezTo>
                    <a:pt x="2" y="871"/>
                    <a:pt x="2" y="871"/>
                    <a:pt x="2" y="871"/>
                  </a:cubicBezTo>
                  <a:cubicBezTo>
                    <a:pt x="64" y="871"/>
                    <a:pt x="64" y="871"/>
                    <a:pt x="64" y="871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2" y="24"/>
                    <a:pt x="58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 39"/>
            <p:cNvSpPr>
              <a:spLocks/>
            </p:cNvSpPr>
            <p:nvPr/>
          </p:nvSpPr>
          <p:spPr bwMode="auto">
            <a:xfrm>
              <a:off x="5143344" y="5038865"/>
              <a:ext cx="65306" cy="184472"/>
            </a:xfrm>
            <a:custGeom>
              <a:avLst/>
              <a:gdLst>
                <a:gd name="T0" fmla="*/ 7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6 w 41"/>
                <a:gd name="T7" fmla="*/ 116 h 116"/>
                <a:gd name="T8" fmla="*/ 41 w 41"/>
                <a:gd name="T9" fmla="*/ 113 h 116"/>
                <a:gd name="T10" fmla="*/ 41 w 41"/>
                <a:gd name="T11" fmla="*/ 113 h 116"/>
                <a:gd name="T12" fmla="*/ 7 w 4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6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" y="116"/>
                    <a:pt x="4" y="116"/>
                    <a:pt x="6" y="116"/>
                  </a:cubicBezTo>
                  <a:cubicBezTo>
                    <a:pt x="16" y="116"/>
                    <a:pt x="28" y="115"/>
                    <a:pt x="41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27146" y="4016470"/>
            <a:ext cx="309530" cy="1127030"/>
            <a:chOff x="5502862" y="5355294"/>
            <a:chExt cx="412706" cy="150270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87" name="Freeform 23"/>
            <p:cNvSpPr>
              <a:spLocks/>
            </p:cNvSpPr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 24"/>
            <p:cNvSpPr>
              <a:spLocks/>
            </p:cNvSpPr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 25"/>
            <p:cNvSpPr>
              <a:spLocks/>
            </p:cNvSpPr>
            <p:nvPr/>
          </p:nvSpPr>
          <p:spPr bwMode="auto">
            <a:xfrm>
              <a:off x="5601831" y="5786851"/>
              <a:ext cx="125899" cy="1068456"/>
            </a:xfrm>
            <a:custGeom>
              <a:avLst/>
              <a:gdLst>
                <a:gd name="T0" fmla="*/ 79 w 79"/>
                <a:gd name="T1" fmla="*/ 671 h 671"/>
                <a:gd name="T2" fmla="*/ 0 w 79"/>
                <a:gd name="T3" fmla="*/ 671 h 671"/>
                <a:gd name="T4" fmla="*/ 0 w 79"/>
                <a:gd name="T5" fmla="*/ 32 h 671"/>
                <a:gd name="T6" fmla="*/ 38 w 79"/>
                <a:gd name="T7" fmla="*/ 1 h 671"/>
                <a:gd name="T8" fmla="*/ 79 w 79"/>
                <a:gd name="T9" fmla="*/ 32 h 671"/>
                <a:gd name="T10" fmla="*/ 79 w 79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71">
                  <a:moveTo>
                    <a:pt x="79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8" y="1"/>
                  </a:cubicBezTo>
                  <a:cubicBezTo>
                    <a:pt x="72" y="0"/>
                    <a:pt x="79" y="32"/>
                    <a:pt x="79" y="32"/>
                  </a:cubicBezTo>
                  <a:cubicBezTo>
                    <a:pt x="79" y="671"/>
                    <a:pt x="79" y="671"/>
                    <a:pt x="79" y="6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 26"/>
            <p:cNvSpPr>
              <a:spLocks/>
            </p:cNvSpPr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 27"/>
            <p:cNvSpPr>
              <a:spLocks/>
            </p:cNvSpPr>
            <p:nvPr/>
          </p:nvSpPr>
          <p:spPr bwMode="auto">
            <a:xfrm>
              <a:off x="5502862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 28"/>
            <p:cNvSpPr>
              <a:spLocks/>
            </p:cNvSpPr>
            <p:nvPr/>
          </p:nvSpPr>
          <p:spPr bwMode="auto">
            <a:xfrm>
              <a:off x="5599811" y="5357314"/>
              <a:ext cx="130611" cy="189185"/>
            </a:xfrm>
            <a:custGeom>
              <a:avLst/>
              <a:gdLst>
                <a:gd name="T0" fmla="*/ 0 w 82"/>
                <a:gd name="T1" fmla="*/ 110 h 119"/>
                <a:gd name="T2" fmla="*/ 82 w 82"/>
                <a:gd name="T3" fmla="*/ 111 h 119"/>
                <a:gd name="T4" fmla="*/ 48 w 82"/>
                <a:gd name="T5" fmla="*/ 0 h 119"/>
                <a:gd name="T6" fmla="*/ 28 w 82"/>
                <a:gd name="T7" fmla="*/ 0 h 119"/>
                <a:gd name="T8" fmla="*/ 0 w 82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19">
                  <a:moveTo>
                    <a:pt x="0" y="110"/>
                  </a:moveTo>
                  <a:cubicBezTo>
                    <a:pt x="0" y="110"/>
                    <a:pt x="39" y="119"/>
                    <a:pt x="82" y="1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 40"/>
            <p:cNvSpPr>
              <a:spLocks/>
            </p:cNvSpPr>
            <p:nvPr/>
          </p:nvSpPr>
          <p:spPr bwMode="auto">
            <a:xfrm>
              <a:off x="5665117" y="5355294"/>
              <a:ext cx="250451" cy="1502706"/>
            </a:xfrm>
            <a:custGeom>
              <a:avLst/>
              <a:gdLst>
                <a:gd name="T0" fmla="*/ 34 w 157"/>
                <a:gd name="T1" fmla="*/ 0 h 944"/>
                <a:gd name="T2" fmla="*/ 0 w 157"/>
                <a:gd name="T3" fmla="*/ 1 h 944"/>
                <a:gd name="T4" fmla="*/ 0 w 157"/>
                <a:gd name="T5" fmla="*/ 1 h 944"/>
                <a:gd name="T6" fmla="*/ 7 w 157"/>
                <a:gd name="T7" fmla="*/ 1 h 944"/>
                <a:gd name="T8" fmla="*/ 41 w 157"/>
                <a:gd name="T9" fmla="*/ 112 h 944"/>
                <a:gd name="T10" fmla="*/ 40 w 157"/>
                <a:gd name="T11" fmla="*/ 113 h 944"/>
                <a:gd name="T12" fmla="*/ 95 w 157"/>
                <a:gd name="T13" fmla="*/ 284 h 944"/>
                <a:gd name="T14" fmla="*/ 94 w 157"/>
                <a:gd name="T15" fmla="*/ 286 h 944"/>
                <a:gd name="T16" fmla="*/ 100 w 157"/>
                <a:gd name="T17" fmla="*/ 301 h 944"/>
                <a:gd name="T18" fmla="*/ 100 w 157"/>
                <a:gd name="T19" fmla="*/ 941 h 944"/>
                <a:gd name="T20" fmla="*/ 39 w 157"/>
                <a:gd name="T21" fmla="*/ 941 h 944"/>
                <a:gd name="T22" fmla="*/ 39 w 157"/>
                <a:gd name="T23" fmla="*/ 942 h 944"/>
                <a:gd name="T24" fmla="*/ 0 w 157"/>
                <a:gd name="T25" fmla="*/ 942 h 944"/>
                <a:gd name="T26" fmla="*/ 0 w 157"/>
                <a:gd name="T27" fmla="*/ 944 h 944"/>
                <a:gd name="T28" fmla="*/ 157 w 157"/>
                <a:gd name="T29" fmla="*/ 942 h 944"/>
                <a:gd name="T30" fmla="*/ 142 w 157"/>
                <a:gd name="T31" fmla="*/ 290 h 944"/>
                <a:gd name="T32" fmla="*/ 34 w 157"/>
                <a:gd name="T3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9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2"/>
                    <a:pt x="41" y="113"/>
                    <a:pt x="40" y="113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4" y="286"/>
                    <a:pt x="94" y="286"/>
                    <a:pt x="94" y="286"/>
                  </a:cubicBezTo>
                  <a:cubicBezTo>
                    <a:pt x="98" y="293"/>
                    <a:pt x="100" y="301"/>
                    <a:pt x="100" y="301"/>
                  </a:cubicBezTo>
                  <a:cubicBezTo>
                    <a:pt x="100" y="941"/>
                    <a:pt x="100" y="941"/>
                    <a:pt x="100" y="941"/>
                  </a:cubicBezTo>
                  <a:cubicBezTo>
                    <a:pt x="39" y="941"/>
                    <a:pt x="39" y="941"/>
                    <a:pt x="39" y="941"/>
                  </a:cubicBezTo>
                  <a:cubicBezTo>
                    <a:pt x="39" y="942"/>
                    <a:pt x="39" y="942"/>
                    <a:pt x="39" y="942"/>
                  </a:cubicBezTo>
                  <a:cubicBezTo>
                    <a:pt x="0" y="942"/>
                    <a:pt x="0" y="942"/>
                    <a:pt x="0" y="942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157" y="942"/>
                    <a:pt x="157" y="942"/>
                    <a:pt x="157" y="9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5665117" y="5535727"/>
              <a:ext cx="151482" cy="295559"/>
            </a:xfrm>
            <a:custGeom>
              <a:avLst/>
              <a:gdLst>
                <a:gd name="T0" fmla="*/ 40 w 95"/>
                <a:gd name="T1" fmla="*/ 0 h 186"/>
                <a:gd name="T2" fmla="*/ 6 w 95"/>
                <a:gd name="T3" fmla="*/ 2 h 186"/>
                <a:gd name="T4" fmla="*/ 0 w 95"/>
                <a:gd name="T5" fmla="*/ 2 h 186"/>
                <a:gd name="T6" fmla="*/ 0 w 95"/>
                <a:gd name="T7" fmla="*/ 159 h 186"/>
                <a:gd name="T8" fmla="*/ 37 w 95"/>
                <a:gd name="T9" fmla="*/ 186 h 186"/>
                <a:gd name="T10" fmla="*/ 68 w 95"/>
                <a:gd name="T11" fmla="*/ 156 h 186"/>
                <a:gd name="T12" fmla="*/ 68 w 95"/>
                <a:gd name="T13" fmla="*/ 156 h 186"/>
                <a:gd name="T14" fmla="*/ 94 w 95"/>
                <a:gd name="T15" fmla="*/ 173 h 186"/>
                <a:gd name="T16" fmla="*/ 95 w 95"/>
                <a:gd name="T17" fmla="*/ 171 h 186"/>
                <a:gd name="T18" fmla="*/ 40 w 95"/>
                <a:gd name="T1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86">
                  <a:moveTo>
                    <a:pt x="40" y="0"/>
                  </a:moveTo>
                  <a:cubicBezTo>
                    <a:pt x="28" y="2"/>
                    <a:pt x="1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24" y="159"/>
                    <a:pt x="34" y="177"/>
                    <a:pt x="37" y="186"/>
                  </a:cubicBezTo>
                  <a:cubicBezTo>
                    <a:pt x="39" y="179"/>
                    <a:pt x="45" y="157"/>
                    <a:pt x="68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2" y="156"/>
                    <a:pt x="89" y="165"/>
                    <a:pt x="94" y="173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 42"/>
            <p:cNvSpPr>
              <a:spLocks/>
            </p:cNvSpPr>
            <p:nvPr/>
          </p:nvSpPr>
          <p:spPr bwMode="auto">
            <a:xfrm>
              <a:off x="5679185" y="5788871"/>
              <a:ext cx="62613" cy="1066436"/>
            </a:xfrm>
            <a:custGeom>
              <a:avLst/>
              <a:gdLst>
                <a:gd name="T0" fmla="*/ 0 w 39"/>
                <a:gd name="T1" fmla="*/ 0 h 670"/>
                <a:gd name="T2" fmla="*/ 0 w 39"/>
                <a:gd name="T3" fmla="*/ 670 h 670"/>
                <a:gd name="T4" fmla="*/ 39 w 39"/>
                <a:gd name="T5" fmla="*/ 670 h 670"/>
                <a:gd name="T6" fmla="*/ 39 w 39"/>
                <a:gd name="T7" fmla="*/ 669 h 670"/>
                <a:gd name="T8" fmla="*/ 37 w 39"/>
                <a:gd name="T9" fmla="*/ 669 h 670"/>
                <a:gd name="T10" fmla="*/ 37 w 39"/>
                <a:gd name="T11" fmla="*/ 29 h 670"/>
                <a:gd name="T12" fmla="*/ 37 w 39"/>
                <a:gd name="T13" fmla="*/ 27 h 670"/>
                <a:gd name="T14" fmla="*/ 0 w 39"/>
                <a:gd name="T15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70">
                  <a:moveTo>
                    <a:pt x="0" y="0"/>
                  </a:moveTo>
                  <a:cubicBezTo>
                    <a:pt x="0" y="670"/>
                    <a:pt x="0" y="670"/>
                    <a:pt x="0" y="670"/>
                  </a:cubicBezTo>
                  <a:cubicBezTo>
                    <a:pt x="39" y="670"/>
                    <a:pt x="39" y="670"/>
                    <a:pt x="39" y="670"/>
                  </a:cubicBezTo>
                  <a:cubicBezTo>
                    <a:pt x="39" y="669"/>
                    <a:pt x="39" y="669"/>
                    <a:pt x="39" y="669"/>
                  </a:cubicBezTo>
                  <a:cubicBezTo>
                    <a:pt x="37" y="669"/>
                    <a:pt x="37" y="669"/>
                    <a:pt x="37" y="66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4" y="18"/>
                    <a:pt x="24" y="0"/>
                    <a:pt x="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 43"/>
            <p:cNvSpPr>
              <a:spLocks/>
            </p:cNvSpPr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2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2" y="672"/>
                    <a:pt x="2" y="672"/>
                    <a:pt x="2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 44"/>
            <p:cNvSpPr>
              <a:spLocks/>
            </p:cNvSpPr>
            <p:nvPr/>
          </p:nvSpPr>
          <p:spPr bwMode="auto">
            <a:xfrm>
              <a:off x="5665117" y="5357314"/>
              <a:ext cx="65306" cy="181106"/>
            </a:xfrm>
            <a:custGeom>
              <a:avLst/>
              <a:gdLst>
                <a:gd name="T0" fmla="*/ 7 w 41"/>
                <a:gd name="T1" fmla="*/ 0 h 114"/>
                <a:gd name="T2" fmla="*/ 0 w 41"/>
                <a:gd name="T3" fmla="*/ 0 h 114"/>
                <a:gd name="T4" fmla="*/ 0 w 41"/>
                <a:gd name="T5" fmla="*/ 114 h 114"/>
                <a:gd name="T6" fmla="*/ 6 w 41"/>
                <a:gd name="T7" fmla="*/ 114 h 114"/>
                <a:gd name="T8" fmla="*/ 40 w 41"/>
                <a:gd name="T9" fmla="*/ 112 h 114"/>
                <a:gd name="T10" fmla="*/ 41 w 41"/>
                <a:gd name="T11" fmla="*/ 111 h 114"/>
                <a:gd name="T12" fmla="*/ 7 w 41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4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4"/>
                    <a:pt x="4" y="114"/>
                    <a:pt x="6" y="114"/>
                  </a:cubicBezTo>
                  <a:cubicBezTo>
                    <a:pt x="16" y="114"/>
                    <a:pt x="28" y="114"/>
                    <a:pt x="40" y="112"/>
                  </a:cubicBezTo>
                  <a:cubicBezTo>
                    <a:pt x="41" y="112"/>
                    <a:pt x="41" y="111"/>
                    <a:pt x="41" y="11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19840" y="4016470"/>
            <a:ext cx="305490" cy="1127030"/>
            <a:chOff x="6959786" y="5355294"/>
            <a:chExt cx="407320" cy="1502706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 18"/>
            <p:cNvSpPr>
              <a:spLocks/>
            </p:cNvSpPr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 19"/>
            <p:cNvSpPr>
              <a:spLocks/>
            </p:cNvSpPr>
            <p:nvPr/>
          </p:nvSpPr>
          <p:spPr bwMode="auto">
            <a:xfrm>
              <a:off x="7058755" y="5786851"/>
              <a:ext cx="123879" cy="1068456"/>
            </a:xfrm>
            <a:custGeom>
              <a:avLst/>
              <a:gdLst>
                <a:gd name="T0" fmla="*/ 78 w 78"/>
                <a:gd name="T1" fmla="*/ 671 h 671"/>
                <a:gd name="T2" fmla="*/ 0 w 78"/>
                <a:gd name="T3" fmla="*/ 671 h 671"/>
                <a:gd name="T4" fmla="*/ 0 w 78"/>
                <a:gd name="T5" fmla="*/ 32 h 671"/>
                <a:gd name="T6" fmla="*/ 38 w 78"/>
                <a:gd name="T7" fmla="*/ 1 h 671"/>
                <a:gd name="T8" fmla="*/ 78 w 78"/>
                <a:gd name="T9" fmla="*/ 32 h 671"/>
                <a:gd name="T10" fmla="*/ 78 w 78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71">
                  <a:moveTo>
                    <a:pt x="78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8" y="1"/>
                  </a:cubicBezTo>
                  <a:cubicBezTo>
                    <a:pt x="72" y="0"/>
                    <a:pt x="78" y="32"/>
                    <a:pt x="78" y="32"/>
                  </a:cubicBezTo>
                  <a:cubicBezTo>
                    <a:pt x="78" y="671"/>
                    <a:pt x="78" y="671"/>
                    <a:pt x="78" y="6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 20"/>
            <p:cNvSpPr>
              <a:spLocks/>
            </p:cNvSpPr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 21"/>
            <p:cNvSpPr>
              <a:spLocks/>
            </p:cNvSpPr>
            <p:nvPr/>
          </p:nvSpPr>
          <p:spPr bwMode="auto">
            <a:xfrm>
              <a:off x="6959786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 22"/>
            <p:cNvSpPr>
              <a:spLocks/>
            </p:cNvSpPr>
            <p:nvPr/>
          </p:nvSpPr>
          <p:spPr bwMode="auto">
            <a:xfrm>
              <a:off x="7056735" y="5357314"/>
              <a:ext cx="130611" cy="191204"/>
            </a:xfrm>
            <a:custGeom>
              <a:avLst/>
              <a:gdLst>
                <a:gd name="T0" fmla="*/ 0 w 82"/>
                <a:gd name="T1" fmla="*/ 110 h 120"/>
                <a:gd name="T2" fmla="*/ 82 w 82"/>
                <a:gd name="T3" fmla="*/ 112 h 120"/>
                <a:gd name="T4" fmla="*/ 48 w 82"/>
                <a:gd name="T5" fmla="*/ 0 h 120"/>
                <a:gd name="T6" fmla="*/ 28 w 82"/>
                <a:gd name="T7" fmla="*/ 0 h 120"/>
                <a:gd name="T8" fmla="*/ 0 w 82"/>
                <a:gd name="T9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20">
                  <a:moveTo>
                    <a:pt x="0" y="110"/>
                  </a:moveTo>
                  <a:cubicBezTo>
                    <a:pt x="0" y="110"/>
                    <a:pt x="39" y="120"/>
                    <a:pt x="82" y="11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 45"/>
            <p:cNvSpPr>
              <a:spLocks/>
            </p:cNvSpPr>
            <p:nvPr/>
          </p:nvSpPr>
          <p:spPr bwMode="auto">
            <a:xfrm>
              <a:off x="7117328" y="5355294"/>
              <a:ext cx="249778" cy="1502706"/>
            </a:xfrm>
            <a:custGeom>
              <a:avLst/>
              <a:gdLst>
                <a:gd name="T0" fmla="*/ 34 w 157"/>
                <a:gd name="T1" fmla="*/ 0 h 944"/>
                <a:gd name="T2" fmla="*/ 0 w 157"/>
                <a:gd name="T3" fmla="*/ 1 h 944"/>
                <a:gd name="T4" fmla="*/ 0 w 157"/>
                <a:gd name="T5" fmla="*/ 1 h 944"/>
                <a:gd name="T6" fmla="*/ 10 w 157"/>
                <a:gd name="T7" fmla="*/ 1 h 944"/>
                <a:gd name="T8" fmla="*/ 44 w 157"/>
                <a:gd name="T9" fmla="*/ 113 h 944"/>
                <a:gd name="T10" fmla="*/ 44 w 157"/>
                <a:gd name="T11" fmla="*/ 113 h 944"/>
                <a:gd name="T12" fmla="*/ 98 w 157"/>
                <a:gd name="T13" fmla="*/ 284 h 944"/>
                <a:gd name="T14" fmla="*/ 97 w 157"/>
                <a:gd name="T15" fmla="*/ 286 h 944"/>
                <a:gd name="T16" fmla="*/ 103 w 157"/>
                <a:gd name="T17" fmla="*/ 301 h 944"/>
                <a:gd name="T18" fmla="*/ 103 w 157"/>
                <a:gd name="T19" fmla="*/ 941 h 944"/>
                <a:gd name="T20" fmla="*/ 41 w 157"/>
                <a:gd name="T21" fmla="*/ 941 h 944"/>
                <a:gd name="T22" fmla="*/ 41 w 157"/>
                <a:gd name="T23" fmla="*/ 942 h 944"/>
                <a:gd name="T24" fmla="*/ 0 w 157"/>
                <a:gd name="T25" fmla="*/ 942 h 944"/>
                <a:gd name="T26" fmla="*/ 0 w 157"/>
                <a:gd name="T27" fmla="*/ 944 h 944"/>
                <a:gd name="T28" fmla="*/ 157 w 157"/>
                <a:gd name="T29" fmla="*/ 942 h 944"/>
                <a:gd name="T30" fmla="*/ 142 w 157"/>
                <a:gd name="T31" fmla="*/ 290 h 944"/>
                <a:gd name="T32" fmla="*/ 34 w 157"/>
                <a:gd name="T3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9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97" y="286"/>
                    <a:pt x="97" y="286"/>
                    <a:pt x="97" y="286"/>
                  </a:cubicBezTo>
                  <a:cubicBezTo>
                    <a:pt x="101" y="293"/>
                    <a:pt x="103" y="301"/>
                    <a:pt x="103" y="301"/>
                  </a:cubicBezTo>
                  <a:cubicBezTo>
                    <a:pt x="103" y="941"/>
                    <a:pt x="103" y="941"/>
                    <a:pt x="103" y="941"/>
                  </a:cubicBezTo>
                  <a:cubicBezTo>
                    <a:pt x="41" y="941"/>
                    <a:pt x="41" y="941"/>
                    <a:pt x="41" y="941"/>
                  </a:cubicBezTo>
                  <a:cubicBezTo>
                    <a:pt x="41" y="942"/>
                    <a:pt x="41" y="942"/>
                    <a:pt x="41" y="942"/>
                  </a:cubicBezTo>
                  <a:cubicBezTo>
                    <a:pt x="0" y="942"/>
                    <a:pt x="0" y="942"/>
                    <a:pt x="0" y="942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157" y="942"/>
                    <a:pt x="157" y="942"/>
                    <a:pt x="157" y="9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 46"/>
            <p:cNvSpPr>
              <a:spLocks/>
            </p:cNvSpPr>
            <p:nvPr/>
          </p:nvSpPr>
          <p:spPr bwMode="auto">
            <a:xfrm>
              <a:off x="7117328" y="5535727"/>
              <a:ext cx="156195" cy="295559"/>
            </a:xfrm>
            <a:custGeom>
              <a:avLst/>
              <a:gdLst>
                <a:gd name="T0" fmla="*/ 44 w 98"/>
                <a:gd name="T1" fmla="*/ 0 h 186"/>
                <a:gd name="T2" fmla="*/ 9 w 98"/>
                <a:gd name="T3" fmla="*/ 3 h 186"/>
                <a:gd name="T4" fmla="*/ 0 w 98"/>
                <a:gd name="T5" fmla="*/ 3 h 186"/>
                <a:gd name="T6" fmla="*/ 0 w 98"/>
                <a:gd name="T7" fmla="*/ 159 h 186"/>
                <a:gd name="T8" fmla="*/ 1 w 98"/>
                <a:gd name="T9" fmla="*/ 159 h 186"/>
                <a:gd name="T10" fmla="*/ 2 w 98"/>
                <a:gd name="T11" fmla="*/ 159 h 186"/>
                <a:gd name="T12" fmla="*/ 40 w 98"/>
                <a:gd name="T13" fmla="*/ 186 h 186"/>
                <a:gd name="T14" fmla="*/ 71 w 98"/>
                <a:gd name="T15" fmla="*/ 156 h 186"/>
                <a:gd name="T16" fmla="*/ 71 w 98"/>
                <a:gd name="T17" fmla="*/ 156 h 186"/>
                <a:gd name="T18" fmla="*/ 97 w 98"/>
                <a:gd name="T19" fmla="*/ 173 h 186"/>
                <a:gd name="T20" fmla="*/ 98 w 98"/>
                <a:gd name="T21" fmla="*/ 171 h 186"/>
                <a:gd name="T22" fmla="*/ 44 w 98"/>
                <a:gd name="T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86">
                  <a:moveTo>
                    <a:pt x="44" y="0"/>
                  </a:moveTo>
                  <a:cubicBezTo>
                    <a:pt x="31" y="2"/>
                    <a:pt x="20" y="3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1" y="159"/>
                    <a:pt x="1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7" y="159"/>
                    <a:pt x="37" y="177"/>
                    <a:pt x="40" y="186"/>
                  </a:cubicBezTo>
                  <a:cubicBezTo>
                    <a:pt x="42" y="179"/>
                    <a:pt x="48" y="157"/>
                    <a:pt x="71" y="156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85" y="156"/>
                    <a:pt x="92" y="165"/>
                    <a:pt x="97" y="173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 47"/>
            <p:cNvSpPr>
              <a:spLocks/>
            </p:cNvSpPr>
            <p:nvPr/>
          </p:nvSpPr>
          <p:spPr bwMode="auto">
            <a:xfrm>
              <a:off x="7117328" y="5788871"/>
              <a:ext cx="65306" cy="1066436"/>
            </a:xfrm>
            <a:custGeom>
              <a:avLst/>
              <a:gdLst>
                <a:gd name="T0" fmla="*/ 2 w 41"/>
                <a:gd name="T1" fmla="*/ 0 h 670"/>
                <a:gd name="T2" fmla="*/ 1 w 41"/>
                <a:gd name="T3" fmla="*/ 0 h 670"/>
                <a:gd name="T4" fmla="*/ 0 w 41"/>
                <a:gd name="T5" fmla="*/ 0 h 670"/>
                <a:gd name="T6" fmla="*/ 0 w 41"/>
                <a:gd name="T7" fmla="*/ 670 h 670"/>
                <a:gd name="T8" fmla="*/ 41 w 41"/>
                <a:gd name="T9" fmla="*/ 670 h 670"/>
                <a:gd name="T10" fmla="*/ 41 w 41"/>
                <a:gd name="T11" fmla="*/ 669 h 670"/>
                <a:gd name="T12" fmla="*/ 40 w 41"/>
                <a:gd name="T13" fmla="*/ 669 h 670"/>
                <a:gd name="T14" fmla="*/ 40 w 41"/>
                <a:gd name="T15" fmla="*/ 29 h 670"/>
                <a:gd name="T16" fmla="*/ 40 w 41"/>
                <a:gd name="T17" fmla="*/ 27 h 670"/>
                <a:gd name="T18" fmla="*/ 2 w 41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67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41" y="670"/>
                    <a:pt x="41" y="670"/>
                    <a:pt x="41" y="670"/>
                  </a:cubicBezTo>
                  <a:cubicBezTo>
                    <a:pt x="41" y="669"/>
                    <a:pt x="41" y="669"/>
                    <a:pt x="41" y="669"/>
                  </a:cubicBezTo>
                  <a:cubicBezTo>
                    <a:pt x="40" y="669"/>
                    <a:pt x="40" y="669"/>
                    <a:pt x="40" y="66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8"/>
                    <a:pt x="40" y="27"/>
                  </a:cubicBezTo>
                  <a:cubicBezTo>
                    <a:pt x="37" y="18"/>
                    <a:pt x="27" y="0"/>
                    <a:pt x="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 48"/>
            <p:cNvSpPr>
              <a:spLocks/>
            </p:cNvSpPr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1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1" y="672"/>
                    <a:pt x="1" y="672"/>
                    <a:pt x="1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 49"/>
            <p:cNvSpPr>
              <a:spLocks/>
            </p:cNvSpPr>
            <p:nvPr/>
          </p:nvSpPr>
          <p:spPr bwMode="auto">
            <a:xfrm>
              <a:off x="7117328" y="5357314"/>
              <a:ext cx="70019" cy="183125"/>
            </a:xfrm>
            <a:custGeom>
              <a:avLst/>
              <a:gdLst>
                <a:gd name="T0" fmla="*/ 10 w 44"/>
                <a:gd name="T1" fmla="*/ 0 h 115"/>
                <a:gd name="T2" fmla="*/ 0 w 44"/>
                <a:gd name="T3" fmla="*/ 0 h 115"/>
                <a:gd name="T4" fmla="*/ 0 w 44"/>
                <a:gd name="T5" fmla="*/ 115 h 115"/>
                <a:gd name="T6" fmla="*/ 9 w 44"/>
                <a:gd name="T7" fmla="*/ 115 h 115"/>
                <a:gd name="T8" fmla="*/ 44 w 44"/>
                <a:gd name="T9" fmla="*/ 112 h 115"/>
                <a:gd name="T10" fmla="*/ 44 w 44"/>
                <a:gd name="T11" fmla="*/ 112 h 115"/>
                <a:gd name="T12" fmla="*/ 10 w 44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20" y="115"/>
                    <a:pt x="31" y="114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05853" y="3199981"/>
            <a:ext cx="302964" cy="1941500"/>
            <a:chOff x="6007804" y="4266641"/>
            <a:chExt cx="403952" cy="258866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3" name="Freeform 29"/>
            <p:cNvSpPr>
              <a:spLocks/>
            </p:cNvSpPr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 30"/>
            <p:cNvSpPr>
              <a:spLocks/>
            </p:cNvSpPr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 31"/>
            <p:cNvSpPr>
              <a:spLocks/>
            </p:cNvSpPr>
            <p:nvPr/>
          </p:nvSpPr>
          <p:spPr bwMode="auto">
            <a:xfrm>
              <a:off x="6104752" y="4694831"/>
              <a:ext cx="125899" cy="2160476"/>
            </a:xfrm>
            <a:custGeom>
              <a:avLst/>
              <a:gdLst>
                <a:gd name="T0" fmla="*/ 79 w 79"/>
                <a:gd name="T1" fmla="*/ 1357 h 1357"/>
                <a:gd name="T2" fmla="*/ 0 w 79"/>
                <a:gd name="T3" fmla="*/ 1357 h 1357"/>
                <a:gd name="T4" fmla="*/ 0 w 79"/>
                <a:gd name="T5" fmla="*/ 32 h 1357"/>
                <a:gd name="T6" fmla="*/ 39 w 79"/>
                <a:gd name="T7" fmla="*/ 1 h 1357"/>
                <a:gd name="T8" fmla="*/ 79 w 79"/>
                <a:gd name="T9" fmla="*/ 32 h 1357"/>
                <a:gd name="T10" fmla="*/ 79 w 79"/>
                <a:gd name="T11" fmla="*/ 1357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357">
                  <a:moveTo>
                    <a:pt x="79" y="1357"/>
                  </a:moveTo>
                  <a:cubicBezTo>
                    <a:pt x="0" y="1357"/>
                    <a:pt x="0" y="1357"/>
                    <a:pt x="0" y="135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9" y="1"/>
                  </a:cubicBezTo>
                  <a:cubicBezTo>
                    <a:pt x="73" y="0"/>
                    <a:pt x="79" y="32"/>
                    <a:pt x="79" y="32"/>
                  </a:cubicBezTo>
                  <a:cubicBezTo>
                    <a:pt x="79" y="1357"/>
                    <a:pt x="79" y="1357"/>
                    <a:pt x="79" y="1357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 32"/>
            <p:cNvSpPr>
              <a:spLocks/>
            </p:cNvSpPr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0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0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1358"/>
                    <a:pt x="63" y="1358"/>
                    <a:pt x="63" y="13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 33"/>
            <p:cNvSpPr>
              <a:spLocks/>
            </p:cNvSpPr>
            <p:nvPr/>
          </p:nvSpPr>
          <p:spPr bwMode="auto">
            <a:xfrm>
              <a:off x="6007804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1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135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 34"/>
            <p:cNvSpPr>
              <a:spLocks/>
            </p:cNvSpPr>
            <p:nvPr/>
          </p:nvSpPr>
          <p:spPr bwMode="auto">
            <a:xfrm>
              <a:off x="6104752" y="4268661"/>
              <a:ext cx="129265" cy="185818"/>
            </a:xfrm>
            <a:custGeom>
              <a:avLst/>
              <a:gdLst>
                <a:gd name="T0" fmla="*/ 0 w 81"/>
                <a:gd name="T1" fmla="*/ 107 h 117"/>
                <a:gd name="T2" fmla="*/ 81 w 81"/>
                <a:gd name="T3" fmla="*/ 109 h 117"/>
                <a:gd name="T4" fmla="*/ 48 w 81"/>
                <a:gd name="T5" fmla="*/ 0 h 117"/>
                <a:gd name="T6" fmla="*/ 28 w 81"/>
                <a:gd name="T7" fmla="*/ 0 h 117"/>
                <a:gd name="T8" fmla="*/ 0 w 81"/>
                <a:gd name="T9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7">
                  <a:moveTo>
                    <a:pt x="0" y="107"/>
                  </a:moveTo>
                  <a:cubicBezTo>
                    <a:pt x="0" y="107"/>
                    <a:pt x="39" y="117"/>
                    <a:pt x="81" y="10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07"/>
                    <a:pt x="0" y="107"/>
                    <a:pt x="0" y="107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 50"/>
            <p:cNvSpPr>
              <a:spLocks/>
            </p:cNvSpPr>
            <p:nvPr/>
          </p:nvSpPr>
          <p:spPr bwMode="auto">
            <a:xfrm>
              <a:off x="6173424" y="4266641"/>
              <a:ext cx="238332" cy="2588666"/>
            </a:xfrm>
            <a:custGeom>
              <a:avLst/>
              <a:gdLst>
                <a:gd name="T0" fmla="*/ 27 w 150"/>
                <a:gd name="T1" fmla="*/ 0 h 1626"/>
                <a:gd name="T2" fmla="*/ 0 w 150"/>
                <a:gd name="T3" fmla="*/ 1 h 1626"/>
                <a:gd name="T4" fmla="*/ 5 w 150"/>
                <a:gd name="T5" fmla="*/ 1 h 1626"/>
                <a:gd name="T6" fmla="*/ 38 w 150"/>
                <a:gd name="T7" fmla="*/ 110 h 1626"/>
                <a:gd name="T8" fmla="*/ 92 w 150"/>
                <a:gd name="T9" fmla="*/ 282 h 1626"/>
                <a:gd name="T10" fmla="*/ 92 w 150"/>
                <a:gd name="T11" fmla="*/ 284 h 1626"/>
                <a:gd name="T12" fmla="*/ 98 w 150"/>
                <a:gd name="T13" fmla="*/ 299 h 1626"/>
                <a:gd name="T14" fmla="*/ 98 w 150"/>
                <a:gd name="T15" fmla="*/ 1625 h 1626"/>
                <a:gd name="T16" fmla="*/ 36 w 150"/>
                <a:gd name="T17" fmla="*/ 1625 h 1626"/>
                <a:gd name="T18" fmla="*/ 36 w 150"/>
                <a:gd name="T19" fmla="*/ 1626 h 1626"/>
                <a:gd name="T20" fmla="*/ 150 w 150"/>
                <a:gd name="T21" fmla="*/ 1626 h 1626"/>
                <a:gd name="T22" fmla="*/ 135 w 150"/>
                <a:gd name="T23" fmla="*/ 290 h 1626"/>
                <a:gd name="T24" fmla="*/ 27 w 150"/>
                <a:gd name="T25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26">
                  <a:moveTo>
                    <a:pt x="2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92" y="284"/>
                    <a:pt x="92" y="284"/>
                    <a:pt x="92" y="284"/>
                  </a:cubicBezTo>
                  <a:cubicBezTo>
                    <a:pt x="96" y="291"/>
                    <a:pt x="98" y="299"/>
                    <a:pt x="98" y="299"/>
                  </a:cubicBezTo>
                  <a:cubicBezTo>
                    <a:pt x="98" y="1625"/>
                    <a:pt x="98" y="1625"/>
                    <a:pt x="98" y="1625"/>
                  </a:cubicBezTo>
                  <a:cubicBezTo>
                    <a:pt x="36" y="1625"/>
                    <a:pt x="36" y="1625"/>
                    <a:pt x="36" y="1625"/>
                  </a:cubicBezTo>
                  <a:cubicBezTo>
                    <a:pt x="36" y="1626"/>
                    <a:pt x="36" y="1626"/>
                    <a:pt x="36" y="1626"/>
                  </a:cubicBezTo>
                  <a:cubicBezTo>
                    <a:pt x="150" y="1626"/>
                    <a:pt x="150" y="1626"/>
                    <a:pt x="150" y="1626"/>
                  </a:cubicBezTo>
                  <a:cubicBezTo>
                    <a:pt x="135" y="290"/>
                    <a:pt x="135" y="290"/>
                    <a:pt x="135" y="29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 51"/>
            <p:cNvSpPr>
              <a:spLocks/>
            </p:cNvSpPr>
            <p:nvPr/>
          </p:nvSpPr>
          <p:spPr bwMode="auto">
            <a:xfrm>
              <a:off x="6161979" y="4441687"/>
              <a:ext cx="157542" cy="298252"/>
            </a:xfrm>
            <a:custGeom>
              <a:avLst/>
              <a:gdLst>
                <a:gd name="T0" fmla="*/ 45 w 99"/>
                <a:gd name="T1" fmla="*/ 0 h 187"/>
                <a:gd name="T2" fmla="*/ 45 w 99"/>
                <a:gd name="T3" fmla="*/ 0 h 187"/>
                <a:gd name="T4" fmla="*/ 11 w 99"/>
                <a:gd name="T5" fmla="*/ 3 h 187"/>
                <a:gd name="T6" fmla="*/ 0 w 99"/>
                <a:gd name="T7" fmla="*/ 3 h 187"/>
                <a:gd name="T8" fmla="*/ 0 w 99"/>
                <a:gd name="T9" fmla="*/ 160 h 187"/>
                <a:gd name="T10" fmla="*/ 3 w 99"/>
                <a:gd name="T11" fmla="*/ 160 h 187"/>
                <a:gd name="T12" fmla="*/ 4 w 99"/>
                <a:gd name="T13" fmla="*/ 160 h 187"/>
                <a:gd name="T14" fmla="*/ 42 w 99"/>
                <a:gd name="T15" fmla="*/ 187 h 187"/>
                <a:gd name="T16" fmla="*/ 72 w 99"/>
                <a:gd name="T17" fmla="*/ 157 h 187"/>
                <a:gd name="T18" fmla="*/ 73 w 99"/>
                <a:gd name="T19" fmla="*/ 157 h 187"/>
                <a:gd name="T20" fmla="*/ 99 w 99"/>
                <a:gd name="T21" fmla="*/ 174 h 187"/>
                <a:gd name="T22" fmla="*/ 99 w 99"/>
                <a:gd name="T23" fmla="*/ 172 h 187"/>
                <a:gd name="T24" fmla="*/ 45 w 99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87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3" y="2"/>
                    <a:pt x="21" y="3"/>
                    <a:pt x="11" y="3"/>
                  </a:cubicBezTo>
                  <a:cubicBezTo>
                    <a:pt x="7" y="3"/>
                    <a:pt x="3" y="3"/>
                    <a:pt x="0" y="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" y="160"/>
                    <a:pt x="2" y="160"/>
                    <a:pt x="3" y="160"/>
                  </a:cubicBezTo>
                  <a:cubicBezTo>
                    <a:pt x="3" y="160"/>
                    <a:pt x="4" y="160"/>
                    <a:pt x="4" y="160"/>
                  </a:cubicBezTo>
                  <a:cubicBezTo>
                    <a:pt x="29" y="160"/>
                    <a:pt x="39" y="178"/>
                    <a:pt x="42" y="187"/>
                  </a:cubicBezTo>
                  <a:cubicBezTo>
                    <a:pt x="44" y="179"/>
                    <a:pt x="50" y="158"/>
                    <a:pt x="72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87" y="157"/>
                    <a:pt x="94" y="166"/>
                    <a:pt x="99" y="174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 52"/>
            <p:cNvSpPr>
              <a:spLocks/>
            </p:cNvSpPr>
            <p:nvPr/>
          </p:nvSpPr>
          <p:spPr bwMode="auto">
            <a:xfrm>
              <a:off x="6161979" y="4696851"/>
              <a:ext cx="68672" cy="2158456"/>
            </a:xfrm>
            <a:custGeom>
              <a:avLst/>
              <a:gdLst>
                <a:gd name="T0" fmla="*/ 4 w 43"/>
                <a:gd name="T1" fmla="*/ 0 h 1356"/>
                <a:gd name="T2" fmla="*/ 3 w 43"/>
                <a:gd name="T3" fmla="*/ 0 h 1356"/>
                <a:gd name="T4" fmla="*/ 0 w 43"/>
                <a:gd name="T5" fmla="*/ 0 h 1356"/>
                <a:gd name="T6" fmla="*/ 0 w 43"/>
                <a:gd name="T7" fmla="*/ 1356 h 1356"/>
                <a:gd name="T8" fmla="*/ 43 w 43"/>
                <a:gd name="T9" fmla="*/ 1356 h 1356"/>
                <a:gd name="T10" fmla="*/ 43 w 43"/>
                <a:gd name="T11" fmla="*/ 1355 h 1356"/>
                <a:gd name="T12" fmla="*/ 42 w 43"/>
                <a:gd name="T13" fmla="*/ 1355 h 1356"/>
                <a:gd name="T14" fmla="*/ 42 w 43"/>
                <a:gd name="T15" fmla="*/ 29 h 1356"/>
                <a:gd name="T16" fmla="*/ 42 w 43"/>
                <a:gd name="T17" fmla="*/ 27 h 1356"/>
                <a:gd name="T18" fmla="*/ 4 w 43"/>
                <a:gd name="T19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35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356"/>
                    <a:pt x="0" y="1356"/>
                    <a:pt x="0" y="1356"/>
                  </a:cubicBezTo>
                  <a:cubicBezTo>
                    <a:pt x="43" y="1356"/>
                    <a:pt x="43" y="1356"/>
                    <a:pt x="43" y="1356"/>
                  </a:cubicBezTo>
                  <a:cubicBezTo>
                    <a:pt x="43" y="1355"/>
                    <a:pt x="43" y="1355"/>
                    <a:pt x="43" y="1355"/>
                  </a:cubicBezTo>
                  <a:cubicBezTo>
                    <a:pt x="42" y="1355"/>
                    <a:pt x="42" y="1355"/>
                    <a:pt x="42" y="1355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7"/>
                  </a:cubicBezTo>
                  <a:cubicBezTo>
                    <a:pt x="39" y="18"/>
                    <a:pt x="29" y="0"/>
                    <a:pt x="4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 53"/>
            <p:cNvSpPr>
              <a:spLocks/>
            </p:cNvSpPr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31 w 63"/>
                <a:gd name="T1" fmla="*/ 0 h 1358"/>
                <a:gd name="T2" fmla="*/ 30 w 63"/>
                <a:gd name="T3" fmla="*/ 0 h 1358"/>
                <a:gd name="T4" fmla="*/ 0 w 63"/>
                <a:gd name="T5" fmla="*/ 30 h 1358"/>
                <a:gd name="T6" fmla="*/ 0 w 63"/>
                <a:gd name="T7" fmla="*/ 32 h 1358"/>
                <a:gd name="T8" fmla="*/ 0 w 63"/>
                <a:gd name="T9" fmla="*/ 1358 h 1358"/>
                <a:gd name="T10" fmla="*/ 1 w 63"/>
                <a:gd name="T11" fmla="*/ 1358 h 1358"/>
                <a:gd name="T12" fmla="*/ 63 w 63"/>
                <a:gd name="T13" fmla="*/ 1358 h 1358"/>
                <a:gd name="T14" fmla="*/ 63 w 63"/>
                <a:gd name="T15" fmla="*/ 32 h 1358"/>
                <a:gd name="T16" fmla="*/ 57 w 63"/>
                <a:gd name="T17" fmla="*/ 17 h 1358"/>
                <a:gd name="T18" fmla="*/ 31 w 63"/>
                <a:gd name="T1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358">
                  <a:moveTo>
                    <a:pt x="31" y="0"/>
                  </a:moveTo>
                  <a:cubicBezTo>
                    <a:pt x="31" y="0"/>
                    <a:pt x="31" y="0"/>
                    <a:pt x="30" y="0"/>
                  </a:cubicBezTo>
                  <a:cubicBezTo>
                    <a:pt x="8" y="1"/>
                    <a:pt x="2" y="22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358"/>
                    <a:pt x="0" y="1358"/>
                    <a:pt x="0" y="1358"/>
                  </a:cubicBezTo>
                  <a:cubicBezTo>
                    <a:pt x="1" y="1358"/>
                    <a:pt x="1" y="1358"/>
                    <a:pt x="1" y="1358"/>
                  </a:cubicBezTo>
                  <a:cubicBezTo>
                    <a:pt x="63" y="1358"/>
                    <a:pt x="63" y="1358"/>
                    <a:pt x="63" y="135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 54"/>
            <p:cNvSpPr>
              <a:spLocks/>
            </p:cNvSpPr>
            <p:nvPr/>
          </p:nvSpPr>
          <p:spPr bwMode="auto">
            <a:xfrm>
              <a:off x="6161979" y="4268661"/>
              <a:ext cx="72038" cy="178413"/>
            </a:xfrm>
            <a:custGeom>
              <a:avLst/>
              <a:gdLst>
                <a:gd name="T0" fmla="*/ 12 w 45"/>
                <a:gd name="T1" fmla="*/ 0 h 112"/>
                <a:gd name="T2" fmla="*/ 7 w 45"/>
                <a:gd name="T3" fmla="*/ 0 h 112"/>
                <a:gd name="T4" fmla="*/ 0 w 45"/>
                <a:gd name="T5" fmla="*/ 0 h 112"/>
                <a:gd name="T6" fmla="*/ 0 w 45"/>
                <a:gd name="T7" fmla="*/ 112 h 112"/>
                <a:gd name="T8" fmla="*/ 11 w 45"/>
                <a:gd name="T9" fmla="*/ 112 h 112"/>
                <a:gd name="T10" fmla="*/ 45 w 45"/>
                <a:gd name="T11" fmla="*/ 109 h 112"/>
                <a:gd name="T12" fmla="*/ 45 w 45"/>
                <a:gd name="T13" fmla="*/ 109 h 112"/>
                <a:gd name="T14" fmla="*/ 12 w 45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12">
                  <a:moveTo>
                    <a:pt x="1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" y="112"/>
                    <a:pt x="7" y="112"/>
                    <a:pt x="11" y="112"/>
                  </a:cubicBezTo>
                  <a:cubicBezTo>
                    <a:pt x="21" y="112"/>
                    <a:pt x="33" y="111"/>
                    <a:pt x="45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0322" y="2784919"/>
            <a:ext cx="307004" cy="2356562"/>
            <a:chOff x="6480429" y="3713225"/>
            <a:chExt cx="409339" cy="3142082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69" name="Freeform 5"/>
            <p:cNvSpPr>
              <a:spLocks/>
            </p:cNvSpPr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 6"/>
            <p:cNvSpPr>
              <a:spLocks/>
            </p:cNvSpPr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 7"/>
            <p:cNvSpPr>
              <a:spLocks/>
            </p:cNvSpPr>
            <p:nvPr/>
          </p:nvSpPr>
          <p:spPr bwMode="auto">
            <a:xfrm>
              <a:off x="6579397" y="4144108"/>
              <a:ext cx="125899" cy="2711199"/>
            </a:xfrm>
            <a:custGeom>
              <a:avLst/>
              <a:gdLst>
                <a:gd name="T0" fmla="*/ 79 w 79"/>
                <a:gd name="T1" fmla="*/ 1703 h 1703"/>
                <a:gd name="T2" fmla="*/ 0 w 79"/>
                <a:gd name="T3" fmla="*/ 1703 h 1703"/>
                <a:gd name="T4" fmla="*/ 0 w 79"/>
                <a:gd name="T5" fmla="*/ 33 h 1703"/>
                <a:gd name="T6" fmla="*/ 38 w 79"/>
                <a:gd name="T7" fmla="*/ 1 h 1703"/>
                <a:gd name="T8" fmla="*/ 79 w 79"/>
                <a:gd name="T9" fmla="*/ 33 h 1703"/>
                <a:gd name="T10" fmla="*/ 79 w 79"/>
                <a:gd name="T11" fmla="*/ 170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703">
                  <a:moveTo>
                    <a:pt x="79" y="1703"/>
                  </a:moveTo>
                  <a:cubicBezTo>
                    <a:pt x="0" y="1703"/>
                    <a:pt x="0" y="1703"/>
                    <a:pt x="0" y="170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8" y="1"/>
                  </a:cubicBezTo>
                  <a:cubicBezTo>
                    <a:pt x="72" y="0"/>
                    <a:pt x="79" y="33"/>
                    <a:pt x="79" y="33"/>
                  </a:cubicBezTo>
                  <a:cubicBezTo>
                    <a:pt x="79" y="1703"/>
                    <a:pt x="79" y="1703"/>
                    <a:pt x="79" y="1703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 8"/>
            <p:cNvSpPr>
              <a:spLocks/>
            </p:cNvSpPr>
            <p:nvPr/>
          </p:nvSpPr>
          <p:spPr bwMode="auto">
            <a:xfrm>
              <a:off x="6701930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cubicBezTo>
                    <a:pt x="63" y="1704"/>
                    <a:pt x="63" y="1704"/>
                    <a:pt x="63" y="1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>
              <a:off x="6480429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lnTo>
                    <a:pt x="63" y="170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 10"/>
            <p:cNvSpPr>
              <a:spLocks/>
            </p:cNvSpPr>
            <p:nvPr/>
          </p:nvSpPr>
          <p:spPr bwMode="auto">
            <a:xfrm>
              <a:off x="6576031" y="3714572"/>
              <a:ext cx="131958" cy="191204"/>
            </a:xfrm>
            <a:custGeom>
              <a:avLst/>
              <a:gdLst>
                <a:gd name="T0" fmla="*/ 0 w 83"/>
                <a:gd name="T1" fmla="*/ 111 h 120"/>
                <a:gd name="T2" fmla="*/ 83 w 83"/>
                <a:gd name="T3" fmla="*/ 113 h 120"/>
                <a:gd name="T4" fmla="*/ 50 w 83"/>
                <a:gd name="T5" fmla="*/ 0 h 120"/>
                <a:gd name="T6" fmla="*/ 29 w 83"/>
                <a:gd name="T7" fmla="*/ 0 h 120"/>
                <a:gd name="T8" fmla="*/ 0 w 83"/>
                <a:gd name="T9" fmla="*/ 1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0">
                  <a:moveTo>
                    <a:pt x="0" y="111"/>
                  </a:moveTo>
                  <a:cubicBezTo>
                    <a:pt x="0" y="111"/>
                    <a:pt x="40" y="120"/>
                    <a:pt x="83" y="1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 55"/>
            <p:cNvSpPr>
              <a:spLocks/>
            </p:cNvSpPr>
            <p:nvPr/>
          </p:nvSpPr>
          <p:spPr bwMode="auto">
            <a:xfrm>
              <a:off x="6655475" y="3713225"/>
              <a:ext cx="234293" cy="3142082"/>
            </a:xfrm>
            <a:custGeom>
              <a:avLst/>
              <a:gdLst>
                <a:gd name="T0" fmla="*/ 24 w 147"/>
                <a:gd name="T1" fmla="*/ 0 h 1974"/>
                <a:gd name="T2" fmla="*/ 0 w 147"/>
                <a:gd name="T3" fmla="*/ 1 h 1974"/>
                <a:gd name="T4" fmla="*/ 33 w 147"/>
                <a:gd name="T5" fmla="*/ 114 h 1974"/>
                <a:gd name="T6" fmla="*/ 33 w 147"/>
                <a:gd name="T7" fmla="*/ 114 h 1974"/>
                <a:gd name="T8" fmla="*/ 87 w 147"/>
                <a:gd name="T9" fmla="*/ 284 h 1974"/>
                <a:gd name="T10" fmla="*/ 86 w 147"/>
                <a:gd name="T11" fmla="*/ 286 h 1974"/>
                <a:gd name="T12" fmla="*/ 92 w 147"/>
                <a:gd name="T13" fmla="*/ 302 h 1974"/>
                <a:gd name="T14" fmla="*/ 92 w 147"/>
                <a:gd name="T15" fmla="*/ 1973 h 1974"/>
                <a:gd name="T16" fmla="*/ 31 w 147"/>
                <a:gd name="T17" fmla="*/ 1973 h 1974"/>
                <a:gd name="T18" fmla="*/ 31 w 147"/>
                <a:gd name="T19" fmla="*/ 1974 h 1974"/>
                <a:gd name="T20" fmla="*/ 147 w 147"/>
                <a:gd name="T21" fmla="*/ 1974 h 1974"/>
                <a:gd name="T22" fmla="*/ 132 w 147"/>
                <a:gd name="T23" fmla="*/ 290 h 1974"/>
                <a:gd name="T24" fmla="*/ 24 w 147"/>
                <a:gd name="T25" fmla="*/ 0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974">
                  <a:moveTo>
                    <a:pt x="2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87" y="284"/>
                    <a:pt x="87" y="284"/>
                    <a:pt x="87" y="284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91" y="294"/>
                    <a:pt x="92" y="302"/>
                    <a:pt x="92" y="302"/>
                  </a:cubicBezTo>
                  <a:cubicBezTo>
                    <a:pt x="92" y="1973"/>
                    <a:pt x="92" y="1973"/>
                    <a:pt x="92" y="1973"/>
                  </a:cubicBezTo>
                  <a:cubicBezTo>
                    <a:pt x="31" y="1973"/>
                    <a:pt x="31" y="1973"/>
                    <a:pt x="31" y="1973"/>
                  </a:cubicBezTo>
                  <a:cubicBezTo>
                    <a:pt x="31" y="1974"/>
                    <a:pt x="31" y="1974"/>
                    <a:pt x="31" y="1974"/>
                  </a:cubicBezTo>
                  <a:cubicBezTo>
                    <a:pt x="147" y="1974"/>
                    <a:pt x="147" y="1974"/>
                    <a:pt x="147" y="1974"/>
                  </a:cubicBezTo>
                  <a:cubicBezTo>
                    <a:pt x="132" y="290"/>
                    <a:pt x="132" y="290"/>
                    <a:pt x="132" y="29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 56"/>
            <p:cNvSpPr>
              <a:spLocks/>
            </p:cNvSpPr>
            <p:nvPr/>
          </p:nvSpPr>
          <p:spPr bwMode="auto">
            <a:xfrm>
              <a:off x="6639990" y="3894331"/>
              <a:ext cx="154175" cy="294886"/>
            </a:xfrm>
            <a:custGeom>
              <a:avLst/>
              <a:gdLst>
                <a:gd name="T0" fmla="*/ 43 w 97"/>
                <a:gd name="T1" fmla="*/ 0 h 185"/>
                <a:gd name="T2" fmla="*/ 8 w 97"/>
                <a:gd name="T3" fmla="*/ 3 h 185"/>
                <a:gd name="T4" fmla="*/ 0 w 97"/>
                <a:gd name="T5" fmla="*/ 3 h 185"/>
                <a:gd name="T6" fmla="*/ 0 w 97"/>
                <a:gd name="T7" fmla="*/ 158 h 185"/>
                <a:gd name="T8" fmla="*/ 0 w 97"/>
                <a:gd name="T9" fmla="*/ 158 h 185"/>
                <a:gd name="T10" fmla="*/ 1 w 97"/>
                <a:gd name="T11" fmla="*/ 158 h 185"/>
                <a:gd name="T12" fmla="*/ 39 w 97"/>
                <a:gd name="T13" fmla="*/ 185 h 185"/>
                <a:gd name="T14" fmla="*/ 70 w 97"/>
                <a:gd name="T15" fmla="*/ 156 h 185"/>
                <a:gd name="T16" fmla="*/ 71 w 97"/>
                <a:gd name="T17" fmla="*/ 156 h 185"/>
                <a:gd name="T18" fmla="*/ 96 w 97"/>
                <a:gd name="T19" fmla="*/ 172 h 185"/>
                <a:gd name="T20" fmla="*/ 97 w 97"/>
                <a:gd name="T21" fmla="*/ 170 h 185"/>
                <a:gd name="T22" fmla="*/ 43 w 97"/>
                <a:gd name="T2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85">
                  <a:moveTo>
                    <a:pt x="43" y="0"/>
                  </a:moveTo>
                  <a:cubicBezTo>
                    <a:pt x="31" y="2"/>
                    <a:pt x="19" y="3"/>
                    <a:pt x="8" y="3"/>
                  </a:cubicBezTo>
                  <a:cubicBezTo>
                    <a:pt x="5" y="3"/>
                    <a:pt x="3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6" y="158"/>
                    <a:pt x="36" y="176"/>
                    <a:pt x="39" y="185"/>
                  </a:cubicBezTo>
                  <a:cubicBezTo>
                    <a:pt x="41" y="178"/>
                    <a:pt x="47" y="156"/>
                    <a:pt x="70" y="156"/>
                  </a:cubicBezTo>
                  <a:cubicBezTo>
                    <a:pt x="70" y="156"/>
                    <a:pt x="70" y="156"/>
                    <a:pt x="71" y="156"/>
                  </a:cubicBezTo>
                  <a:cubicBezTo>
                    <a:pt x="84" y="156"/>
                    <a:pt x="92" y="164"/>
                    <a:pt x="96" y="172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 57"/>
            <p:cNvSpPr>
              <a:spLocks/>
            </p:cNvSpPr>
            <p:nvPr/>
          </p:nvSpPr>
          <p:spPr bwMode="auto">
            <a:xfrm>
              <a:off x="6639990" y="4146128"/>
              <a:ext cx="65306" cy="2709179"/>
            </a:xfrm>
            <a:custGeom>
              <a:avLst/>
              <a:gdLst>
                <a:gd name="T0" fmla="*/ 1 w 41"/>
                <a:gd name="T1" fmla="*/ 0 h 1702"/>
                <a:gd name="T2" fmla="*/ 0 w 41"/>
                <a:gd name="T3" fmla="*/ 0 h 1702"/>
                <a:gd name="T4" fmla="*/ 0 w 41"/>
                <a:gd name="T5" fmla="*/ 0 h 1702"/>
                <a:gd name="T6" fmla="*/ 0 w 41"/>
                <a:gd name="T7" fmla="*/ 1702 h 1702"/>
                <a:gd name="T8" fmla="*/ 41 w 41"/>
                <a:gd name="T9" fmla="*/ 1702 h 1702"/>
                <a:gd name="T10" fmla="*/ 41 w 41"/>
                <a:gd name="T11" fmla="*/ 1701 h 1702"/>
                <a:gd name="T12" fmla="*/ 39 w 41"/>
                <a:gd name="T13" fmla="*/ 1701 h 1702"/>
                <a:gd name="T14" fmla="*/ 39 w 41"/>
                <a:gd name="T15" fmla="*/ 30 h 1702"/>
                <a:gd name="T16" fmla="*/ 39 w 41"/>
                <a:gd name="T17" fmla="*/ 27 h 1702"/>
                <a:gd name="T18" fmla="*/ 1 w 41"/>
                <a:gd name="T1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70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2"/>
                    <a:pt x="0" y="1702"/>
                    <a:pt x="0" y="1702"/>
                  </a:cubicBezTo>
                  <a:cubicBezTo>
                    <a:pt x="41" y="1702"/>
                    <a:pt x="41" y="1702"/>
                    <a:pt x="41" y="1702"/>
                  </a:cubicBezTo>
                  <a:cubicBezTo>
                    <a:pt x="41" y="1701"/>
                    <a:pt x="41" y="1701"/>
                    <a:pt x="41" y="1701"/>
                  </a:cubicBezTo>
                  <a:cubicBezTo>
                    <a:pt x="39" y="1701"/>
                    <a:pt x="39" y="1701"/>
                    <a:pt x="39" y="17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7"/>
                  </a:cubicBezTo>
                  <a:cubicBezTo>
                    <a:pt x="36" y="18"/>
                    <a:pt x="26" y="0"/>
                    <a:pt x="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 58"/>
            <p:cNvSpPr>
              <a:spLocks/>
            </p:cNvSpPr>
            <p:nvPr/>
          </p:nvSpPr>
          <p:spPr bwMode="auto">
            <a:xfrm>
              <a:off x="6701930" y="4142762"/>
              <a:ext cx="100315" cy="2710525"/>
            </a:xfrm>
            <a:custGeom>
              <a:avLst/>
              <a:gdLst>
                <a:gd name="T0" fmla="*/ 32 w 63"/>
                <a:gd name="T1" fmla="*/ 0 h 1703"/>
                <a:gd name="T2" fmla="*/ 31 w 63"/>
                <a:gd name="T3" fmla="*/ 0 h 1703"/>
                <a:gd name="T4" fmla="*/ 0 w 63"/>
                <a:gd name="T5" fmla="*/ 29 h 1703"/>
                <a:gd name="T6" fmla="*/ 0 w 63"/>
                <a:gd name="T7" fmla="*/ 32 h 1703"/>
                <a:gd name="T8" fmla="*/ 0 w 63"/>
                <a:gd name="T9" fmla="*/ 1703 h 1703"/>
                <a:gd name="T10" fmla="*/ 2 w 63"/>
                <a:gd name="T11" fmla="*/ 1703 h 1703"/>
                <a:gd name="T12" fmla="*/ 63 w 63"/>
                <a:gd name="T13" fmla="*/ 1703 h 1703"/>
                <a:gd name="T14" fmla="*/ 63 w 63"/>
                <a:gd name="T15" fmla="*/ 32 h 1703"/>
                <a:gd name="T16" fmla="*/ 57 w 63"/>
                <a:gd name="T17" fmla="*/ 16 h 1703"/>
                <a:gd name="T18" fmla="*/ 32 w 63"/>
                <a:gd name="T1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703">
                  <a:moveTo>
                    <a:pt x="3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0"/>
                    <a:pt x="2" y="22"/>
                    <a:pt x="0" y="29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2" y="1703"/>
                    <a:pt x="2" y="1703"/>
                    <a:pt x="2" y="1703"/>
                  </a:cubicBezTo>
                  <a:cubicBezTo>
                    <a:pt x="63" y="1703"/>
                    <a:pt x="63" y="1703"/>
                    <a:pt x="63" y="1703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2" y="24"/>
                    <a:pt x="57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 59"/>
            <p:cNvSpPr>
              <a:spLocks/>
            </p:cNvSpPr>
            <p:nvPr/>
          </p:nvSpPr>
          <p:spPr bwMode="auto">
            <a:xfrm>
              <a:off x="6639990" y="3714572"/>
              <a:ext cx="67999" cy="184472"/>
            </a:xfrm>
            <a:custGeom>
              <a:avLst/>
              <a:gdLst>
                <a:gd name="T0" fmla="*/ 10 w 43"/>
                <a:gd name="T1" fmla="*/ 0 h 116"/>
                <a:gd name="T2" fmla="*/ 0 w 43"/>
                <a:gd name="T3" fmla="*/ 0 h 116"/>
                <a:gd name="T4" fmla="*/ 0 w 43"/>
                <a:gd name="T5" fmla="*/ 116 h 116"/>
                <a:gd name="T6" fmla="*/ 8 w 43"/>
                <a:gd name="T7" fmla="*/ 116 h 116"/>
                <a:gd name="T8" fmla="*/ 43 w 43"/>
                <a:gd name="T9" fmla="*/ 113 h 116"/>
                <a:gd name="T10" fmla="*/ 43 w 43"/>
                <a:gd name="T11" fmla="*/ 113 h 116"/>
                <a:gd name="T12" fmla="*/ 10 w 43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16"/>
                    <a:pt x="5" y="116"/>
                    <a:pt x="8" y="116"/>
                  </a:cubicBezTo>
                  <a:cubicBezTo>
                    <a:pt x="19" y="116"/>
                    <a:pt x="31" y="115"/>
                    <a:pt x="4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23698" y="2111580"/>
            <a:ext cx="849815" cy="892990"/>
            <a:chOff x="4964931" y="2815439"/>
            <a:chExt cx="1133086" cy="119065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8" name="Freeform 74"/>
            <p:cNvSpPr>
              <a:spLocks/>
            </p:cNvSpPr>
            <p:nvPr/>
          </p:nvSpPr>
          <p:spPr bwMode="auto">
            <a:xfrm>
              <a:off x="4964931" y="2888488"/>
              <a:ext cx="1130395" cy="1117604"/>
            </a:xfrm>
            <a:custGeom>
              <a:avLst/>
              <a:gdLst>
                <a:gd name="T0" fmla="*/ 363 w 710"/>
                <a:gd name="T1" fmla="*/ 0 h 702"/>
                <a:gd name="T2" fmla="*/ 270 w 710"/>
                <a:gd name="T3" fmla="*/ 13 h 702"/>
                <a:gd name="T4" fmla="*/ 51 w 710"/>
                <a:gd name="T5" fmla="*/ 418 h 702"/>
                <a:gd name="T6" fmla="*/ 363 w 710"/>
                <a:gd name="T7" fmla="*/ 651 h 702"/>
                <a:gd name="T8" fmla="*/ 456 w 710"/>
                <a:gd name="T9" fmla="*/ 637 h 702"/>
                <a:gd name="T10" fmla="*/ 470 w 710"/>
                <a:gd name="T11" fmla="*/ 633 h 702"/>
                <a:gd name="T12" fmla="*/ 628 w 710"/>
                <a:gd name="T13" fmla="*/ 702 h 702"/>
                <a:gd name="T14" fmla="*/ 597 w 710"/>
                <a:gd name="T15" fmla="*/ 551 h 702"/>
                <a:gd name="T16" fmla="*/ 675 w 710"/>
                <a:gd name="T17" fmla="*/ 232 h 702"/>
                <a:gd name="T18" fmla="*/ 363 w 710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702">
                  <a:moveTo>
                    <a:pt x="363" y="0"/>
                  </a:moveTo>
                  <a:cubicBezTo>
                    <a:pt x="332" y="0"/>
                    <a:pt x="301" y="4"/>
                    <a:pt x="270" y="13"/>
                  </a:cubicBezTo>
                  <a:cubicBezTo>
                    <a:pt x="98" y="65"/>
                    <a:pt x="0" y="246"/>
                    <a:pt x="51" y="418"/>
                  </a:cubicBezTo>
                  <a:cubicBezTo>
                    <a:pt x="93" y="560"/>
                    <a:pt x="223" y="651"/>
                    <a:pt x="363" y="651"/>
                  </a:cubicBezTo>
                  <a:cubicBezTo>
                    <a:pt x="394" y="651"/>
                    <a:pt x="425" y="647"/>
                    <a:pt x="456" y="637"/>
                  </a:cubicBezTo>
                  <a:cubicBezTo>
                    <a:pt x="461" y="636"/>
                    <a:pt x="465" y="634"/>
                    <a:pt x="470" y="633"/>
                  </a:cubicBezTo>
                  <a:cubicBezTo>
                    <a:pt x="628" y="702"/>
                    <a:pt x="628" y="702"/>
                    <a:pt x="628" y="702"/>
                  </a:cubicBezTo>
                  <a:cubicBezTo>
                    <a:pt x="597" y="551"/>
                    <a:pt x="597" y="551"/>
                    <a:pt x="597" y="551"/>
                  </a:cubicBezTo>
                  <a:cubicBezTo>
                    <a:pt x="676" y="469"/>
                    <a:pt x="710" y="349"/>
                    <a:pt x="675" y="232"/>
                  </a:cubicBezTo>
                  <a:cubicBezTo>
                    <a:pt x="633" y="91"/>
                    <a:pt x="503" y="0"/>
                    <a:pt x="363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 75"/>
            <p:cNvSpPr>
              <a:spLocks/>
            </p:cNvSpPr>
            <p:nvPr/>
          </p:nvSpPr>
          <p:spPr bwMode="auto">
            <a:xfrm>
              <a:off x="4967622" y="2815439"/>
              <a:ext cx="1130395" cy="1178197"/>
            </a:xfrm>
            <a:custGeom>
              <a:avLst/>
              <a:gdLst>
                <a:gd name="T0" fmla="*/ 675 w 710"/>
                <a:gd name="T1" fmla="*/ 271 h 740"/>
                <a:gd name="T2" fmla="*/ 270 w 710"/>
                <a:gd name="T3" fmla="*/ 52 h 740"/>
                <a:gd name="T4" fmla="*/ 52 w 710"/>
                <a:gd name="T5" fmla="*/ 457 h 740"/>
                <a:gd name="T6" fmla="*/ 456 w 710"/>
                <a:gd name="T7" fmla="*/ 676 h 740"/>
                <a:gd name="T8" fmla="*/ 471 w 710"/>
                <a:gd name="T9" fmla="*/ 671 h 740"/>
                <a:gd name="T10" fmla="*/ 628 w 710"/>
                <a:gd name="T11" fmla="*/ 740 h 740"/>
                <a:gd name="T12" fmla="*/ 598 w 710"/>
                <a:gd name="T13" fmla="*/ 589 h 740"/>
                <a:gd name="T14" fmla="*/ 675 w 710"/>
                <a:gd name="T15" fmla="*/ 271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40">
                  <a:moveTo>
                    <a:pt x="675" y="271"/>
                  </a:moveTo>
                  <a:cubicBezTo>
                    <a:pt x="624" y="98"/>
                    <a:pt x="443" y="0"/>
                    <a:pt x="270" y="52"/>
                  </a:cubicBezTo>
                  <a:cubicBezTo>
                    <a:pt x="98" y="103"/>
                    <a:pt x="0" y="285"/>
                    <a:pt x="52" y="457"/>
                  </a:cubicBezTo>
                  <a:cubicBezTo>
                    <a:pt x="103" y="629"/>
                    <a:pt x="284" y="727"/>
                    <a:pt x="456" y="676"/>
                  </a:cubicBezTo>
                  <a:cubicBezTo>
                    <a:pt x="461" y="674"/>
                    <a:pt x="466" y="673"/>
                    <a:pt x="471" y="671"/>
                  </a:cubicBezTo>
                  <a:cubicBezTo>
                    <a:pt x="628" y="740"/>
                    <a:pt x="628" y="740"/>
                    <a:pt x="628" y="740"/>
                  </a:cubicBezTo>
                  <a:cubicBezTo>
                    <a:pt x="598" y="589"/>
                    <a:pt x="598" y="589"/>
                    <a:pt x="598" y="589"/>
                  </a:cubicBezTo>
                  <a:cubicBezTo>
                    <a:pt x="676" y="508"/>
                    <a:pt x="710" y="387"/>
                    <a:pt x="675" y="271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5276649" y="3155770"/>
              <a:ext cx="407993" cy="299599"/>
            </a:xfrm>
            <a:custGeom>
              <a:avLst/>
              <a:gdLst>
                <a:gd name="T0" fmla="*/ 256 w 256"/>
                <a:gd name="T1" fmla="*/ 7 h 188"/>
                <a:gd name="T2" fmla="*/ 249 w 256"/>
                <a:gd name="T3" fmla="*/ 0 h 188"/>
                <a:gd name="T4" fmla="*/ 7 w 256"/>
                <a:gd name="T5" fmla="*/ 0 h 188"/>
                <a:gd name="T6" fmla="*/ 0 w 256"/>
                <a:gd name="T7" fmla="*/ 7 h 188"/>
                <a:gd name="T8" fmla="*/ 0 w 256"/>
                <a:gd name="T9" fmla="*/ 181 h 188"/>
                <a:gd name="T10" fmla="*/ 7 w 256"/>
                <a:gd name="T11" fmla="*/ 188 h 188"/>
                <a:gd name="T12" fmla="*/ 249 w 256"/>
                <a:gd name="T13" fmla="*/ 188 h 188"/>
                <a:gd name="T14" fmla="*/ 256 w 256"/>
                <a:gd name="T15" fmla="*/ 181 h 188"/>
                <a:gd name="T16" fmla="*/ 256 w 256"/>
                <a:gd name="T17" fmla="*/ 7 h 188"/>
                <a:gd name="T18" fmla="*/ 219 w 256"/>
                <a:gd name="T19" fmla="*/ 155 h 188"/>
                <a:gd name="T20" fmla="*/ 214 w 256"/>
                <a:gd name="T21" fmla="*/ 160 h 188"/>
                <a:gd name="T22" fmla="*/ 37 w 256"/>
                <a:gd name="T23" fmla="*/ 160 h 188"/>
                <a:gd name="T24" fmla="*/ 32 w 256"/>
                <a:gd name="T25" fmla="*/ 155 h 188"/>
                <a:gd name="T26" fmla="*/ 32 w 256"/>
                <a:gd name="T27" fmla="*/ 29 h 188"/>
                <a:gd name="T28" fmla="*/ 37 w 256"/>
                <a:gd name="T29" fmla="*/ 24 h 188"/>
                <a:gd name="T30" fmla="*/ 214 w 256"/>
                <a:gd name="T31" fmla="*/ 24 h 188"/>
                <a:gd name="T32" fmla="*/ 219 w 256"/>
                <a:gd name="T33" fmla="*/ 29 h 188"/>
                <a:gd name="T34" fmla="*/ 219 w 256"/>
                <a:gd name="T35" fmla="*/ 15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88">
                  <a:moveTo>
                    <a:pt x="256" y="7"/>
                  </a:moveTo>
                  <a:cubicBezTo>
                    <a:pt x="256" y="3"/>
                    <a:pt x="253" y="0"/>
                    <a:pt x="24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249" y="188"/>
                    <a:pt x="249" y="188"/>
                    <a:pt x="249" y="188"/>
                  </a:cubicBezTo>
                  <a:cubicBezTo>
                    <a:pt x="253" y="188"/>
                    <a:pt x="256" y="185"/>
                    <a:pt x="256" y="181"/>
                  </a:cubicBezTo>
                  <a:lnTo>
                    <a:pt x="256" y="7"/>
                  </a:lnTo>
                  <a:close/>
                  <a:moveTo>
                    <a:pt x="219" y="155"/>
                  </a:moveTo>
                  <a:cubicBezTo>
                    <a:pt x="219" y="158"/>
                    <a:pt x="217" y="160"/>
                    <a:pt x="214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4" y="160"/>
                    <a:pt x="32" y="158"/>
                    <a:pt x="32" y="15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4" y="24"/>
                    <a:pt x="37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7" y="24"/>
                    <a:pt x="219" y="26"/>
                    <a:pt x="219" y="29"/>
                  </a:cubicBezTo>
                  <a:lnTo>
                    <a:pt x="219" y="15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5191145" y="3474220"/>
              <a:ext cx="578999" cy="127245"/>
            </a:xfrm>
            <a:custGeom>
              <a:avLst/>
              <a:gdLst>
                <a:gd name="T0" fmla="*/ 317 w 364"/>
                <a:gd name="T1" fmla="*/ 7 h 80"/>
                <a:gd name="T2" fmla="*/ 310 w 364"/>
                <a:gd name="T3" fmla="*/ 0 h 80"/>
                <a:gd name="T4" fmla="*/ 54 w 364"/>
                <a:gd name="T5" fmla="*/ 0 h 80"/>
                <a:gd name="T6" fmla="*/ 47 w 364"/>
                <a:gd name="T7" fmla="*/ 7 h 80"/>
                <a:gd name="T8" fmla="*/ 0 w 364"/>
                <a:gd name="T9" fmla="*/ 74 h 80"/>
                <a:gd name="T10" fmla="*/ 7 w 364"/>
                <a:gd name="T11" fmla="*/ 80 h 80"/>
                <a:gd name="T12" fmla="*/ 357 w 364"/>
                <a:gd name="T13" fmla="*/ 80 h 80"/>
                <a:gd name="T14" fmla="*/ 364 w 364"/>
                <a:gd name="T15" fmla="*/ 74 h 80"/>
                <a:gd name="T16" fmla="*/ 317 w 364"/>
                <a:gd name="T17" fmla="*/ 7 h 80"/>
                <a:gd name="T18" fmla="*/ 162 w 364"/>
                <a:gd name="T19" fmla="*/ 75 h 80"/>
                <a:gd name="T20" fmla="*/ 162 w 364"/>
                <a:gd name="T21" fmla="*/ 60 h 80"/>
                <a:gd name="T22" fmla="*/ 203 w 364"/>
                <a:gd name="T23" fmla="*/ 60 h 80"/>
                <a:gd name="T24" fmla="*/ 205 w 364"/>
                <a:gd name="T25" fmla="*/ 74 h 80"/>
                <a:gd name="T26" fmla="*/ 162 w 364"/>
                <a:gd name="T27" fmla="*/ 75 h 80"/>
                <a:gd name="T28" fmla="*/ 322 w 364"/>
                <a:gd name="T29" fmla="*/ 56 h 80"/>
                <a:gd name="T30" fmla="*/ 46 w 364"/>
                <a:gd name="T31" fmla="*/ 56 h 80"/>
                <a:gd name="T32" fmla="*/ 41 w 364"/>
                <a:gd name="T33" fmla="*/ 52 h 80"/>
                <a:gd name="T34" fmla="*/ 60 w 364"/>
                <a:gd name="T35" fmla="*/ 12 h 80"/>
                <a:gd name="T36" fmla="*/ 65 w 364"/>
                <a:gd name="T37" fmla="*/ 8 h 80"/>
                <a:gd name="T38" fmla="*/ 299 w 364"/>
                <a:gd name="T39" fmla="*/ 8 h 80"/>
                <a:gd name="T40" fmla="*/ 304 w 364"/>
                <a:gd name="T41" fmla="*/ 11 h 80"/>
                <a:gd name="T42" fmla="*/ 328 w 364"/>
                <a:gd name="T43" fmla="*/ 52 h 80"/>
                <a:gd name="T44" fmla="*/ 322 w 364"/>
                <a:gd name="T4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4" h="80">
                  <a:moveTo>
                    <a:pt x="317" y="7"/>
                  </a:moveTo>
                  <a:cubicBezTo>
                    <a:pt x="317" y="3"/>
                    <a:pt x="314" y="0"/>
                    <a:pt x="31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0"/>
                    <a:pt x="7" y="80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61" y="80"/>
                    <a:pt x="364" y="78"/>
                    <a:pt x="364" y="74"/>
                  </a:cubicBezTo>
                  <a:lnTo>
                    <a:pt x="317" y="7"/>
                  </a:lnTo>
                  <a:close/>
                  <a:moveTo>
                    <a:pt x="162" y="75"/>
                  </a:moveTo>
                  <a:cubicBezTo>
                    <a:pt x="162" y="60"/>
                    <a:pt x="162" y="60"/>
                    <a:pt x="162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74"/>
                    <a:pt x="205" y="74"/>
                    <a:pt x="205" y="74"/>
                  </a:cubicBezTo>
                  <a:lnTo>
                    <a:pt x="162" y="75"/>
                  </a:lnTo>
                  <a:close/>
                  <a:moveTo>
                    <a:pt x="322" y="56"/>
                  </a:moveTo>
                  <a:cubicBezTo>
                    <a:pt x="46" y="56"/>
                    <a:pt x="46" y="56"/>
                    <a:pt x="46" y="56"/>
                  </a:cubicBezTo>
                  <a:cubicBezTo>
                    <a:pt x="43" y="56"/>
                    <a:pt x="41" y="54"/>
                    <a:pt x="41" y="5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62" y="8"/>
                    <a:pt x="65" y="8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01" y="8"/>
                    <a:pt x="304" y="9"/>
                    <a:pt x="304" y="11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28" y="54"/>
                    <a:pt x="325" y="56"/>
                    <a:pt x="322" y="5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4379" y="3094689"/>
            <a:ext cx="536753" cy="636490"/>
            <a:chOff x="5125839" y="4126252"/>
            <a:chExt cx="715670" cy="84865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5" name="Freeform 61"/>
            <p:cNvSpPr>
              <a:spLocks/>
            </p:cNvSpPr>
            <p:nvPr/>
          </p:nvSpPr>
          <p:spPr bwMode="auto">
            <a:xfrm>
              <a:off x="5125839" y="4141415"/>
              <a:ext cx="712977" cy="833490"/>
            </a:xfrm>
            <a:custGeom>
              <a:avLst/>
              <a:gdLst>
                <a:gd name="T0" fmla="*/ 224 w 448"/>
                <a:gd name="T1" fmla="*/ 0 h 524"/>
                <a:gd name="T2" fmla="*/ 0 w 448"/>
                <a:gd name="T3" fmla="*/ 224 h 524"/>
                <a:gd name="T4" fmla="*/ 224 w 448"/>
                <a:gd name="T5" fmla="*/ 448 h 524"/>
                <a:gd name="T6" fmla="*/ 234 w 448"/>
                <a:gd name="T7" fmla="*/ 448 h 524"/>
                <a:gd name="T8" fmla="*/ 324 w 448"/>
                <a:gd name="T9" fmla="*/ 524 h 524"/>
                <a:gd name="T10" fmla="*/ 334 w 448"/>
                <a:gd name="T11" fmla="*/ 419 h 524"/>
                <a:gd name="T12" fmla="*/ 448 w 448"/>
                <a:gd name="T13" fmla="*/ 224 h 524"/>
                <a:gd name="T14" fmla="*/ 224 w 448"/>
                <a:gd name="T1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 69"/>
            <p:cNvSpPr>
              <a:spLocks/>
            </p:cNvSpPr>
            <p:nvPr/>
          </p:nvSpPr>
          <p:spPr bwMode="auto">
            <a:xfrm>
              <a:off x="5128532" y="4126252"/>
              <a:ext cx="712977" cy="834163"/>
            </a:xfrm>
            <a:custGeom>
              <a:avLst/>
              <a:gdLst>
                <a:gd name="T0" fmla="*/ 448 w 448"/>
                <a:gd name="T1" fmla="*/ 224 h 524"/>
                <a:gd name="T2" fmla="*/ 224 w 448"/>
                <a:gd name="T3" fmla="*/ 0 h 524"/>
                <a:gd name="T4" fmla="*/ 0 w 448"/>
                <a:gd name="T5" fmla="*/ 224 h 524"/>
                <a:gd name="T6" fmla="*/ 224 w 448"/>
                <a:gd name="T7" fmla="*/ 448 h 524"/>
                <a:gd name="T8" fmla="*/ 234 w 448"/>
                <a:gd name="T9" fmla="*/ 448 h 524"/>
                <a:gd name="T10" fmla="*/ 324 w 448"/>
                <a:gd name="T11" fmla="*/ 524 h 524"/>
                <a:gd name="T12" fmla="*/ 334 w 448"/>
                <a:gd name="T13" fmla="*/ 419 h 524"/>
                <a:gd name="T14" fmla="*/ 448 w 448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448" y="224"/>
                  </a:moveTo>
                  <a:cubicBezTo>
                    <a:pt x="448" y="100"/>
                    <a:pt x="348" y="0"/>
                    <a:pt x="224" y="0"/>
                  </a:cubicBez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 80"/>
            <p:cNvSpPr>
              <a:spLocks/>
            </p:cNvSpPr>
            <p:nvPr/>
          </p:nvSpPr>
          <p:spPr bwMode="auto">
            <a:xfrm>
              <a:off x="5361479" y="4274720"/>
              <a:ext cx="205343" cy="388468"/>
            </a:xfrm>
            <a:custGeom>
              <a:avLst/>
              <a:gdLst>
                <a:gd name="T0" fmla="*/ 8 w 129"/>
                <a:gd name="T1" fmla="*/ 244 h 244"/>
                <a:gd name="T2" fmla="*/ 8 w 129"/>
                <a:gd name="T3" fmla="*/ 244 h 244"/>
                <a:gd name="T4" fmla="*/ 0 w 129"/>
                <a:gd name="T5" fmla="*/ 236 h 244"/>
                <a:gd name="T6" fmla="*/ 67 w 129"/>
                <a:gd name="T7" fmla="*/ 163 h 244"/>
                <a:gd name="T8" fmla="*/ 112 w 129"/>
                <a:gd name="T9" fmla="*/ 119 h 244"/>
                <a:gd name="T10" fmla="*/ 64 w 129"/>
                <a:gd name="T11" fmla="*/ 75 h 244"/>
                <a:gd name="T12" fmla="*/ 3 w 129"/>
                <a:gd name="T13" fmla="*/ 7 h 244"/>
                <a:gd name="T14" fmla="*/ 12 w 129"/>
                <a:gd name="T15" fmla="*/ 0 h 244"/>
                <a:gd name="T16" fmla="*/ 19 w 129"/>
                <a:gd name="T17" fmla="*/ 9 h 244"/>
                <a:gd name="T18" fmla="*/ 71 w 129"/>
                <a:gd name="T19" fmla="*/ 61 h 244"/>
                <a:gd name="T20" fmla="*/ 127 w 129"/>
                <a:gd name="T21" fmla="*/ 119 h 244"/>
                <a:gd name="T22" fmla="*/ 72 w 129"/>
                <a:gd name="T23" fmla="*/ 178 h 244"/>
                <a:gd name="T24" fmla="*/ 16 w 129"/>
                <a:gd name="T25" fmla="*/ 237 h 244"/>
                <a:gd name="T26" fmla="*/ 8 w 129"/>
                <a:gd name="T2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44">
                  <a:moveTo>
                    <a:pt x="8" y="244"/>
                  </a:moveTo>
                  <a:cubicBezTo>
                    <a:pt x="8" y="244"/>
                    <a:pt x="8" y="244"/>
                    <a:pt x="8" y="244"/>
                  </a:cubicBezTo>
                  <a:cubicBezTo>
                    <a:pt x="3" y="244"/>
                    <a:pt x="0" y="240"/>
                    <a:pt x="0" y="236"/>
                  </a:cubicBezTo>
                  <a:cubicBezTo>
                    <a:pt x="4" y="186"/>
                    <a:pt x="39" y="174"/>
                    <a:pt x="67" y="163"/>
                  </a:cubicBezTo>
                  <a:cubicBezTo>
                    <a:pt x="95" y="153"/>
                    <a:pt x="112" y="146"/>
                    <a:pt x="112" y="119"/>
                  </a:cubicBezTo>
                  <a:cubicBezTo>
                    <a:pt x="113" y="98"/>
                    <a:pt x="94" y="88"/>
                    <a:pt x="64" y="75"/>
                  </a:cubicBezTo>
                  <a:cubicBezTo>
                    <a:pt x="34" y="63"/>
                    <a:pt x="0" y="48"/>
                    <a:pt x="3" y="7"/>
                  </a:cubicBezTo>
                  <a:cubicBezTo>
                    <a:pt x="4" y="3"/>
                    <a:pt x="8" y="0"/>
                    <a:pt x="12" y="0"/>
                  </a:cubicBezTo>
                  <a:cubicBezTo>
                    <a:pt x="16" y="0"/>
                    <a:pt x="20" y="4"/>
                    <a:pt x="19" y="9"/>
                  </a:cubicBezTo>
                  <a:cubicBezTo>
                    <a:pt x="17" y="36"/>
                    <a:pt x="37" y="46"/>
                    <a:pt x="71" y="61"/>
                  </a:cubicBezTo>
                  <a:cubicBezTo>
                    <a:pt x="98" y="73"/>
                    <a:pt x="129" y="86"/>
                    <a:pt x="127" y="119"/>
                  </a:cubicBezTo>
                  <a:cubicBezTo>
                    <a:pt x="127" y="158"/>
                    <a:pt x="98" y="169"/>
                    <a:pt x="72" y="178"/>
                  </a:cubicBezTo>
                  <a:cubicBezTo>
                    <a:pt x="45" y="188"/>
                    <a:pt x="19" y="198"/>
                    <a:pt x="16" y="237"/>
                  </a:cubicBezTo>
                  <a:cubicBezTo>
                    <a:pt x="16" y="241"/>
                    <a:pt x="12" y="244"/>
                    <a:pt x="8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 81"/>
            <p:cNvSpPr>
              <a:spLocks/>
            </p:cNvSpPr>
            <p:nvPr/>
          </p:nvSpPr>
          <p:spPr bwMode="auto">
            <a:xfrm>
              <a:off x="5359459" y="4274720"/>
              <a:ext cx="205343" cy="388468"/>
            </a:xfrm>
            <a:custGeom>
              <a:avLst/>
              <a:gdLst>
                <a:gd name="T0" fmla="*/ 121 w 129"/>
                <a:gd name="T1" fmla="*/ 244 h 244"/>
                <a:gd name="T2" fmla="*/ 113 w 129"/>
                <a:gd name="T3" fmla="*/ 237 h 244"/>
                <a:gd name="T4" fmla="*/ 57 w 129"/>
                <a:gd name="T5" fmla="*/ 178 h 244"/>
                <a:gd name="T6" fmla="*/ 1 w 129"/>
                <a:gd name="T7" fmla="*/ 119 h 244"/>
                <a:gd name="T8" fmla="*/ 58 w 129"/>
                <a:gd name="T9" fmla="*/ 61 h 244"/>
                <a:gd name="T10" fmla="*/ 110 w 129"/>
                <a:gd name="T11" fmla="*/ 9 h 244"/>
                <a:gd name="T12" fmla="*/ 117 w 129"/>
                <a:gd name="T13" fmla="*/ 0 h 244"/>
                <a:gd name="T14" fmla="*/ 126 w 129"/>
                <a:gd name="T15" fmla="*/ 7 h 244"/>
                <a:gd name="T16" fmla="*/ 64 w 129"/>
                <a:gd name="T17" fmla="*/ 75 h 244"/>
                <a:gd name="T18" fmla="*/ 17 w 129"/>
                <a:gd name="T19" fmla="*/ 119 h 244"/>
                <a:gd name="T20" fmla="*/ 62 w 129"/>
                <a:gd name="T21" fmla="*/ 163 h 244"/>
                <a:gd name="T22" fmla="*/ 129 w 129"/>
                <a:gd name="T23" fmla="*/ 236 h 244"/>
                <a:gd name="T24" fmla="*/ 121 w 129"/>
                <a:gd name="T2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44">
                  <a:moveTo>
                    <a:pt x="121" y="244"/>
                  </a:moveTo>
                  <a:cubicBezTo>
                    <a:pt x="116" y="244"/>
                    <a:pt x="113" y="241"/>
                    <a:pt x="113" y="237"/>
                  </a:cubicBezTo>
                  <a:cubicBezTo>
                    <a:pt x="110" y="198"/>
                    <a:pt x="84" y="188"/>
                    <a:pt x="57" y="178"/>
                  </a:cubicBezTo>
                  <a:cubicBezTo>
                    <a:pt x="31" y="169"/>
                    <a:pt x="1" y="158"/>
                    <a:pt x="1" y="119"/>
                  </a:cubicBezTo>
                  <a:cubicBezTo>
                    <a:pt x="0" y="86"/>
                    <a:pt x="31" y="73"/>
                    <a:pt x="58" y="61"/>
                  </a:cubicBezTo>
                  <a:cubicBezTo>
                    <a:pt x="92" y="46"/>
                    <a:pt x="112" y="36"/>
                    <a:pt x="110" y="9"/>
                  </a:cubicBezTo>
                  <a:cubicBezTo>
                    <a:pt x="109" y="4"/>
                    <a:pt x="113" y="0"/>
                    <a:pt x="117" y="0"/>
                  </a:cubicBezTo>
                  <a:cubicBezTo>
                    <a:pt x="121" y="0"/>
                    <a:pt x="125" y="3"/>
                    <a:pt x="126" y="7"/>
                  </a:cubicBezTo>
                  <a:cubicBezTo>
                    <a:pt x="129" y="48"/>
                    <a:pt x="95" y="63"/>
                    <a:pt x="64" y="75"/>
                  </a:cubicBezTo>
                  <a:cubicBezTo>
                    <a:pt x="34" y="88"/>
                    <a:pt x="16" y="98"/>
                    <a:pt x="17" y="119"/>
                  </a:cubicBezTo>
                  <a:cubicBezTo>
                    <a:pt x="17" y="146"/>
                    <a:pt x="34" y="153"/>
                    <a:pt x="62" y="163"/>
                  </a:cubicBezTo>
                  <a:cubicBezTo>
                    <a:pt x="90" y="174"/>
                    <a:pt x="125" y="186"/>
                    <a:pt x="129" y="236"/>
                  </a:cubicBezTo>
                  <a:cubicBezTo>
                    <a:pt x="129" y="240"/>
                    <a:pt x="126" y="244"/>
                    <a:pt x="121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 82"/>
            <p:cNvSpPr>
              <a:spLocks/>
            </p:cNvSpPr>
            <p:nvPr/>
          </p:nvSpPr>
          <p:spPr bwMode="auto">
            <a:xfrm>
              <a:off x="5407260" y="4301650"/>
              <a:ext cx="116473" cy="19524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 83"/>
            <p:cNvSpPr>
              <a:spLocks/>
            </p:cNvSpPr>
            <p:nvPr/>
          </p:nvSpPr>
          <p:spPr bwMode="auto">
            <a:xfrm>
              <a:off x="5407260" y="4614041"/>
              <a:ext cx="116473" cy="12792"/>
            </a:xfrm>
            <a:custGeom>
              <a:avLst/>
              <a:gdLst>
                <a:gd name="T0" fmla="*/ 68 w 73"/>
                <a:gd name="T1" fmla="*/ 8 h 8"/>
                <a:gd name="T2" fmla="*/ 5 w 73"/>
                <a:gd name="T3" fmla="*/ 8 h 8"/>
                <a:gd name="T4" fmla="*/ 0 w 73"/>
                <a:gd name="T5" fmla="*/ 4 h 8"/>
                <a:gd name="T6" fmla="*/ 5 w 73"/>
                <a:gd name="T7" fmla="*/ 0 h 8"/>
                <a:gd name="T8" fmla="*/ 68 w 73"/>
                <a:gd name="T9" fmla="*/ 0 h 8"/>
                <a:gd name="T10" fmla="*/ 73 w 73"/>
                <a:gd name="T11" fmla="*/ 4 h 8"/>
                <a:gd name="T12" fmla="*/ 68 w 7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">
                  <a:moveTo>
                    <a:pt x="68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1"/>
                    <a:pt x="73" y="4"/>
                  </a:cubicBezTo>
                  <a:cubicBezTo>
                    <a:pt x="73" y="7"/>
                    <a:pt x="71" y="8"/>
                    <a:pt x="68" y="8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 84"/>
            <p:cNvSpPr>
              <a:spLocks/>
            </p:cNvSpPr>
            <p:nvPr/>
          </p:nvSpPr>
          <p:spPr bwMode="auto">
            <a:xfrm>
              <a:off x="5407260" y="4429569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 85"/>
            <p:cNvSpPr>
              <a:spLocks/>
            </p:cNvSpPr>
            <p:nvPr/>
          </p:nvSpPr>
          <p:spPr bwMode="auto">
            <a:xfrm>
              <a:off x="5407260" y="4474003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78993" y="1870974"/>
            <a:ext cx="992662" cy="1062903"/>
            <a:chOff x="6905323" y="2494632"/>
            <a:chExt cx="1323549" cy="1417204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40" name="Freeform 76"/>
            <p:cNvSpPr>
              <a:spLocks/>
            </p:cNvSpPr>
            <p:nvPr/>
          </p:nvSpPr>
          <p:spPr bwMode="auto">
            <a:xfrm>
              <a:off x="6908619" y="2555900"/>
              <a:ext cx="1320253" cy="1355936"/>
            </a:xfrm>
            <a:custGeom>
              <a:avLst/>
              <a:gdLst>
                <a:gd name="T0" fmla="*/ 407 w 829"/>
                <a:gd name="T1" fmla="*/ 0 h 852"/>
                <a:gd name="T2" fmla="*/ 31 w 829"/>
                <a:gd name="T3" fmla="*/ 301 h 852"/>
                <a:gd name="T4" fmla="*/ 149 w 829"/>
                <a:gd name="T5" fmla="*/ 671 h 852"/>
                <a:gd name="T6" fmla="*/ 125 w 829"/>
                <a:gd name="T7" fmla="*/ 852 h 852"/>
                <a:gd name="T8" fmla="*/ 306 w 829"/>
                <a:gd name="T9" fmla="*/ 757 h 852"/>
                <a:gd name="T10" fmla="*/ 323 w 829"/>
                <a:gd name="T11" fmla="*/ 761 h 852"/>
                <a:gd name="T12" fmla="*/ 408 w 829"/>
                <a:gd name="T13" fmla="*/ 771 h 852"/>
                <a:gd name="T14" fmla="*/ 783 w 829"/>
                <a:gd name="T15" fmla="*/ 470 h 852"/>
                <a:gd name="T16" fmla="*/ 491 w 829"/>
                <a:gd name="T17" fmla="*/ 10 h 852"/>
                <a:gd name="T18" fmla="*/ 407 w 829"/>
                <a:gd name="T19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852">
                  <a:moveTo>
                    <a:pt x="407" y="0"/>
                  </a:moveTo>
                  <a:cubicBezTo>
                    <a:pt x="231" y="0"/>
                    <a:pt x="72" y="122"/>
                    <a:pt x="31" y="301"/>
                  </a:cubicBezTo>
                  <a:cubicBezTo>
                    <a:pt x="0" y="442"/>
                    <a:pt x="49" y="581"/>
                    <a:pt x="149" y="671"/>
                  </a:cubicBezTo>
                  <a:cubicBezTo>
                    <a:pt x="125" y="852"/>
                    <a:pt x="125" y="852"/>
                    <a:pt x="125" y="852"/>
                  </a:cubicBezTo>
                  <a:cubicBezTo>
                    <a:pt x="306" y="757"/>
                    <a:pt x="306" y="757"/>
                    <a:pt x="306" y="757"/>
                  </a:cubicBezTo>
                  <a:cubicBezTo>
                    <a:pt x="312" y="759"/>
                    <a:pt x="317" y="760"/>
                    <a:pt x="323" y="761"/>
                  </a:cubicBezTo>
                  <a:cubicBezTo>
                    <a:pt x="351" y="768"/>
                    <a:pt x="380" y="771"/>
                    <a:pt x="408" y="771"/>
                  </a:cubicBezTo>
                  <a:cubicBezTo>
                    <a:pt x="584" y="771"/>
                    <a:pt x="743" y="649"/>
                    <a:pt x="783" y="470"/>
                  </a:cubicBezTo>
                  <a:cubicBezTo>
                    <a:pt x="829" y="262"/>
                    <a:pt x="699" y="56"/>
                    <a:pt x="491" y="10"/>
                  </a:cubicBezTo>
                  <a:cubicBezTo>
                    <a:pt x="463" y="4"/>
                    <a:pt x="435" y="0"/>
                    <a:pt x="40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 77"/>
            <p:cNvSpPr>
              <a:spLocks/>
            </p:cNvSpPr>
            <p:nvPr/>
          </p:nvSpPr>
          <p:spPr bwMode="auto">
            <a:xfrm>
              <a:off x="6905323" y="2494632"/>
              <a:ext cx="1321600" cy="1413163"/>
            </a:xfrm>
            <a:custGeom>
              <a:avLst/>
              <a:gdLst>
                <a:gd name="T0" fmla="*/ 492 w 830"/>
                <a:gd name="T1" fmla="*/ 46 h 888"/>
                <a:gd name="T2" fmla="*/ 32 w 830"/>
                <a:gd name="T3" fmla="*/ 338 h 888"/>
                <a:gd name="T4" fmla="*/ 149 w 830"/>
                <a:gd name="T5" fmla="*/ 708 h 888"/>
                <a:gd name="T6" fmla="*/ 126 w 830"/>
                <a:gd name="T7" fmla="*/ 888 h 888"/>
                <a:gd name="T8" fmla="*/ 306 w 830"/>
                <a:gd name="T9" fmla="*/ 793 h 888"/>
                <a:gd name="T10" fmla="*/ 323 w 830"/>
                <a:gd name="T11" fmla="*/ 798 h 888"/>
                <a:gd name="T12" fmla="*/ 783 w 830"/>
                <a:gd name="T13" fmla="*/ 506 h 888"/>
                <a:gd name="T14" fmla="*/ 492 w 830"/>
                <a:gd name="T15" fmla="*/ 46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" h="888">
                  <a:moveTo>
                    <a:pt x="492" y="46"/>
                  </a:moveTo>
                  <a:cubicBezTo>
                    <a:pt x="284" y="0"/>
                    <a:pt x="78" y="130"/>
                    <a:pt x="32" y="338"/>
                  </a:cubicBezTo>
                  <a:cubicBezTo>
                    <a:pt x="0" y="478"/>
                    <a:pt x="50" y="618"/>
                    <a:pt x="149" y="708"/>
                  </a:cubicBezTo>
                  <a:cubicBezTo>
                    <a:pt x="126" y="888"/>
                    <a:pt x="126" y="888"/>
                    <a:pt x="126" y="888"/>
                  </a:cubicBezTo>
                  <a:cubicBezTo>
                    <a:pt x="306" y="793"/>
                    <a:pt x="306" y="793"/>
                    <a:pt x="306" y="793"/>
                  </a:cubicBezTo>
                  <a:cubicBezTo>
                    <a:pt x="312" y="795"/>
                    <a:pt x="317" y="796"/>
                    <a:pt x="323" y="798"/>
                  </a:cubicBezTo>
                  <a:cubicBezTo>
                    <a:pt x="531" y="844"/>
                    <a:pt x="737" y="714"/>
                    <a:pt x="783" y="506"/>
                  </a:cubicBezTo>
                  <a:cubicBezTo>
                    <a:pt x="830" y="299"/>
                    <a:pt x="699" y="93"/>
                    <a:pt x="492" y="46"/>
                  </a:cubicBez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 86"/>
            <p:cNvSpPr>
              <a:spLocks/>
            </p:cNvSpPr>
            <p:nvPr/>
          </p:nvSpPr>
          <p:spPr bwMode="auto">
            <a:xfrm>
              <a:off x="7359700" y="2754510"/>
              <a:ext cx="493496" cy="681334"/>
            </a:xfrm>
            <a:custGeom>
              <a:avLst/>
              <a:gdLst>
                <a:gd name="T0" fmla="*/ 200 w 310"/>
                <a:gd name="T1" fmla="*/ 39 h 428"/>
                <a:gd name="T2" fmla="*/ 205 w 310"/>
                <a:gd name="T3" fmla="*/ 40 h 428"/>
                <a:gd name="T4" fmla="*/ 215 w 310"/>
                <a:gd name="T5" fmla="*/ 23 h 428"/>
                <a:gd name="T6" fmla="*/ 206 w 310"/>
                <a:gd name="T7" fmla="*/ 5 h 428"/>
                <a:gd name="T8" fmla="*/ 196 w 310"/>
                <a:gd name="T9" fmla="*/ 9 h 428"/>
                <a:gd name="T10" fmla="*/ 123 w 310"/>
                <a:gd name="T11" fmla="*/ 0 h 428"/>
                <a:gd name="T12" fmla="*/ 97 w 310"/>
                <a:gd name="T13" fmla="*/ 11 h 428"/>
                <a:gd name="T14" fmla="*/ 104 w 310"/>
                <a:gd name="T15" fmla="*/ 17 h 428"/>
                <a:gd name="T16" fmla="*/ 99 w 310"/>
                <a:gd name="T17" fmla="*/ 35 h 428"/>
                <a:gd name="T18" fmla="*/ 120 w 310"/>
                <a:gd name="T19" fmla="*/ 38 h 428"/>
                <a:gd name="T20" fmla="*/ 120 w 310"/>
                <a:gd name="T21" fmla="*/ 182 h 428"/>
                <a:gd name="T22" fmla="*/ 13 w 310"/>
                <a:gd name="T23" fmla="*/ 347 h 428"/>
                <a:gd name="T24" fmla="*/ 3 w 310"/>
                <a:gd name="T25" fmla="*/ 399 h 428"/>
                <a:gd name="T26" fmla="*/ 89 w 310"/>
                <a:gd name="T27" fmla="*/ 426 h 428"/>
                <a:gd name="T28" fmla="*/ 286 w 310"/>
                <a:gd name="T29" fmla="*/ 414 h 428"/>
                <a:gd name="T30" fmla="*/ 310 w 310"/>
                <a:gd name="T31" fmla="*/ 388 h 428"/>
                <a:gd name="T32" fmla="*/ 199 w 310"/>
                <a:gd name="T33" fmla="*/ 178 h 428"/>
                <a:gd name="T34" fmla="*/ 192 w 310"/>
                <a:gd name="T35" fmla="*/ 182 h 428"/>
                <a:gd name="T36" fmla="*/ 284 w 310"/>
                <a:gd name="T37" fmla="*/ 354 h 428"/>
                <a:gd name="T38" fmla="*/ 293 w 310"/>
                <a:gd name="T39" fmla="*/ 391 h 428"/>
                <a:gd name="T40" fmla="*/ 219 w 310"/>
                <a:gd name="T41" fmla="*/ 410 h 428"/>
                <a:gd name="T42" fmla="*/ 29 w 310"/>
                <a:gd name="T43" fmla="*/ 399 h 428"/>
                <a:gd name="T44" fmla="*/ 16 w 310"/>
                <a:gd name="T45" fmla="*/ 388 h 428"/>
                <a:gd name="T46" fmla="*/ 81 w 310"/>
                <a:gd name="T47" fmla="*/ 260 h 428"/>
                <a:gd name="T48" fmla="*/ 128 w 310"/>
                <a:gd name="T49" fmla="*/ 38 h 428"/>
                <a:gd name="T50" fmla="*/ 121 w 310"/>
                <a:gd name="T51" fmla="*/ 30 h 428"/>
                <a:gd name="T52" fmla="*/ 121 w 310"/>
                <a:gd name="T53" fmla="*/ 30 h 428"/>
                <a:gd name="T54" fmla="*/ 112 w 310"/>
                <a:gd name="T55" fmla="*/ 25 h 428"/>
                <a:gd name="T56" fmla="*/ 112 w 310"/>
                <a:gd name="T57" fmla="*/ 17 h 428"/>
                <a:gd name="T58" fmla="*/ 112 w 310"/>
                <a:gd name="T59" fmla="*/ 18 h 428"/>
                <a:gd name="T60" fmla="*/ 112 w 310"/>
                <a:gd name="T61" fmla="*/ 18 h 428"/>
                <a:gd name="T62" fmla="*/ 112 w 310"/>
                <a:gd name="T63" fmla="*/ 18 h 428"/>
                <a:gd name="T64" fmla="*/ 111 w 310"/>
                <a:gd name="T65" fmla="*/ 18 h 428"/>
                <a:gd name="T66" fmla="*/ 111 w 310"/>
                <a:gd name="T67" fmla="*/ 18 h 428"/>
                <a:gd name="T68" fmla="*/ 117 w 310"/>
                <a:gd name="T69" fmla="*/ 16 h 428"/>
                <a:gd name="T70" fmla="*/ 122 w 310"/>
                <a:gd name="T71" fmla="*/ 16 h 428"/>
                <a:gd name="T72" fmla="*/ 196 w 310"/>
                <a:gd name="T73" fmla="*/ 14 h 428"/>
                <a:gd name="T74" fmla="*/ 196 w 310"/>
                <a:gd name="T75" fmla="*/ 14 h 428"/>
                <a:gd name="T76" fmla="*/ 195 w 310"/>
                <a:gd name="T77" fmla="*/ 17 h 428"/>
                <a:gd name="T78" fmla="*/ 195 w 310"/>
                <a:gd name="T79" fmla="*/ 17 h 428"/>
                <a:gd name="T80" fmla="*/ 199 w 310"/>
                <a:gd name="T81" fmla="*/ 23 h 428"/>
                <a:gd name="T82" fmla="*/ 200 w 310"/>
                <a:gd name="T83" fmla="*/ 25 h 428"/>
                <a:gd name="T84" fmla="*/ 200 w 310"/>
                <a:gd name="T85" fmla="*/ 25 h 428"/>
                <a:gd name="T86" fmla="*/ 207 w 310"/>
                <a:gd name="T87" fmla="*/ 23 h 428"/>
                <a:gd name="T88" fmla="*/ 200 w 310"/>
                <a:gd name="T89" fmla="*/ 22 h 428"/>
                <a:gd name="T90" fmla="*/ 200 w 310"/>
                <a:gd name="T91" fmla="*/ 22 h 428"/>
                <a:gd name="T92" fmla="*/ 200 w 310"/>
                <a:gd name="T93" fmla="*/ 22 h 428"/>
                <a:gd name="T94" fmla="*/ 200 w 310"/>
                <a:gd name="T95" fmla="*/ 22 h 428"/>
                <a:gd name="T96" fmla="*/ 200 w 310"/>
                <a:gd name="T97" fmla="*/ 22 h 428"/>
                <a:gd name="T98" fmla="*/ 192 w 310"/>
                <a:gd name="T99" fmla="*/ 29 h 428"/>
                <a:gd name="T100" fmla="*/ 188 w 310"/>
                <a:gd name="T101" fmla="*/ 32 h 428"/>
                <a:gd name="T102" fmla="*/ 188 w 310"/>
                <a:gd name="T103" fmla="*/ 32 h 428"/>
                <a:gd name="T104" fmla="*/ 188 w 310"/>
                <a:gd name="T105" fmla="*/ 32 h 428"/>
                <a:gd name="T106" fmla="*/ 185 w 310"/>
                <a:gd name="T107" fmla="*/ 18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428">
                  <a:moveTo>
                    <a:pt x="192" y="182"/>
                  </a:moveTo>
                  <a:cubicBezTo>
                    <a:pt x="200" y="182"/>
                    <a:pt x="200" y="182"/>
                    <a:pt x="200" y="182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6" y="45"/>
                    <a:pt x="200" y="43"/>
                    <a:pt x="205" y="40"/>
                  </a:cubicBezTo>
                  <a:cubicBezTo>
                    <a:pt x="207" y="38"/>
                    <a:pt x="209" y="36"/>
                    <a:pt x="211" y="34"/>
                  </a:cubicBezTo>
                  <a:cubicBezTo>
                    <a:pt x="212" y="32"/>
                    <a:pt x="213" y="31"/>
                    <a:pt x="214" y="29"/>
                  </a:cubicBezTo>
                  <a:cubicBezTo>
                    <a:pt x="215" y="28"/>
                    <a:pt x="215" y="25"/>
                    <a:pt x="215" y="23"/>
                  </a:cubicBezTo>
                  <a:cubicBezTo>
                    <a:pt x="215" y="22"/>
                    <a:pt x="215" y="22"/>
                    <a:pt x="215" y="21"/>
                  </a:cubicBezTo>
                  <a:cubicBezTo>
                    <a:pt x="215" y="21"/>
                    <a:pt x="214" y="17"/>
                    <a:pt x="211" y="12"/>
                  </a:cubicBezTo>
                  <a:cubicBezTo>
                    <a:pt x="210" y="10"/>
                    <a:pt x="209" y="7"/>
                    <a:pt x="206" y="5"/>
                  </a:cubicBezTo>
                  <a:cubicBezTo>
                    <a:pt x="205" y="4"/>
                    <a:pt x="204" y="3"/>
                    <a:pt x="202" y="2"/>
                  </a:cubicBezTo>
                  <a:cubicBezTo>
                    <a:pt x="200" y="1"/>
                    <a:pt x="198" y="1"/>
                    <a:pt x="196" y="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8" y="0"/>
                    <a:pt x="113" y="0"/>
                    <a:pt x="108" y="2"/>
                  </a:cubicBezTo>
                  <a:cubicBezTo>
                    <a:pt x="105" y="3"/>
                    <a:pt x="103" y="4"/>
                    <a:pt x="100" y="7"/>
                  </a:cubicBezTo>
                  <a:cubicBezTo>
                    <a:pt x="99" y="8"/>
                    <a:pt x="98" y="9"/>
                    <a:pt x="97" y="11"/>
                  </a:cubicBezTo>
                  <a:cubicBezTo>
                    <a:pt x="96" y="13"/>
                    <a:pt x="96" y="15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7"/>
                    <a:pt x="95" y="20"/>
                    <a:pt x="95" y="22"/>
                  </a:cubicBezTo>
                  <a:cubicBezTo>
                    <a:pt x="95" y="27"/>
                    <a:pt x="97" y="31"/>
                    <a:pt x="99" y="35"/>
                  </a:cubicBezTo>
                  <a:cubicBezTo>
                    <a:pt x="103" y="40"/>
                    <a:pt x="108" y="43"/>
                    <a:pt x="112" y="44"/>
                  </a:cubicBezTo>
                  <a:cubicBezTo>
                    <a:pt x="116" y="46"/>
                    <a:pt x="118" y="46"/>
                    <a:pt x="119" y="46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20" y="182"/>
                    <a:pt x="120" y="182"/>
                    <a:pt x="120" y="182"/>
                  </a:cubicBezTo>
                  <a:cubicBezTo>
                    <a:pt x="113" y="178"/>
                    <a:pt x="113" y="178"/>
                    <a:pt x="113" y="178"/>
                  </a:cubicBezTo>
                  <a:cubicBezTo>
                    <a:pt x="93" y="210"/>
                    <a:pt x="65" y="253"/>
                    <a:pt x="42" y="292"/>
                  </a:cubicBezTo>
                  <a:cubicBezTo>
                    <a:pt x="30" y="312"/>
                    <a:pt x="20" y="331"/>
                    <a:pt x="13" y="347"/>
                  </a:cubicBezTo>
                  <a:cubicBezTo>
                    <a:pt x="9" y="355"/>
                    <a:pt x="6" y="363"/>
                    <a:pt x="4" y="370"/>
                  </a:cubicBezTo>
                  <a:cubicBezTo>
                    <a:pt x="2" y="376"/>
                    <a:pt x="0" y="382"/>
                    <a:pt x="0" y="388"/>
                  </a:cubicBezTo>
                  <a:cubicBezTo>
                    <a:pt x="0" y="392"/>
                    <a:pt x="1" y="396"/>
                    <a:pt x="3" y="399"/>
                  </a:cubicBezTo>
                  <a:cubicBezTo>
                    <a:pt x="5" y="403"/>
                    <a:pt x="8" y="406"/>
                    <a:pt x="11" y="408"/>
                  </a:cubicBezTo>
                  <a:cubicBezTo>
                    <a:pt x="18" y="412"/>
                    <a:pt x="26" y="415"/>
                    <a:pt x="36" y="417"/>
                  </a:cubicBezTo>
                  <a:cubicBezTo>
                    <a:pt x="50" y="421"/>
                    <a:pt x="69" y="424"/>
                    <a:pt x="89" y="426"/>
                  </a:cubicBezTo>
                  <a:cubicBezTo>
                    <a:pt x="110" y="427"/>
                    <a:pt x="132" y="428"/>
                    <a:pt x="155" y="428"/>
                  </a:cubicBezTo>
                  <a:cubicBezTo>
                    <a:pt x="189" y="428"/>
                    <a:pt x="224" y="426"/>
                    <a:pt x="251" y="422"/>
                  </a:cubicBezTo>
                  <a:cubicBezTo>
                    <a:pt x="265" y="420"/>
                    <a:pt x="277" y="417"/>
                    <a:pt x="286" y="414"/>
                  </a:cubicBezTo>
                  <a:cubicBezTo>
                    <a:pt x="291" y="412"/>
                    <a:pt x="295" y="410"/>
                    <a:pt x="299" y="408"/>
                  </a:cubicBezTo>
                  <a:cubicBezTo>
                    <a:pt x="302" y="406"/>
                    <a:pt x="305" y="403"/>
                    <a:pt x="307" y="399"/>
                  </a:cubicBezTo>
                  <a:cubicBezTo>
                    <a:pt x="309" y="396"/>
                    <a:pt x="310" y="392"/>
                    <a:pt x="310" y="388"/>
                  </a:cubicBezTo>
                  <a:cubicBezTo>
                    <a:pt x="310" y="383"/>
                    <a:pt x="309" y="377"/>
                    <a:pt x="307" y="370"/>
                  </a:cubicBezTo>
                  <a:cubicBezTo>
                    <a:pt x="303" y="358"/>
                    <a:pt x="297" y="344"/>
                    <a:pt x="289" y="329"/>
                  </a:cubicBezTo>
                  <a:cubicBezTo>
                    <a:pt x="266" y="282"/>
                    <a:pt x="228" y="222"/>
                    <a:pt x="199" y="178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207" y="220"/>
                    <a:pt x="235" y="263"/>
                    <a:pt x="257" y="301"/>
                  </a:cubicBezTo>
                  <a:cubicBezTo>
                    <a:pt x="267" y="321"/>
                    <a:pt x="277" y="339"/>
                    <a:pt x="284" y="354"/>
                  </a:cubicBezTo>
                  <a:cubicBezTo>
                    <a:pt x="287" y="362"/>
                    <a:pt x="290" y="369"/>
                    <a:pt x="291" y="375"/>
                  </a:cubicBezTo>
                  <a:cubicBezTo>
                    <a:pt x="293" y="381"/>
                    <a:pt x="294" y="385"/>
                    <a:pt x="294" y="388"/>
                  </a:cubicBezTo>
                  <a:cubicBezTo>
                    <a:pt x="294" y="390"/>
                    <a:pt x="293" y="391"/>
                    <a:pt x="293" y="391"/>
                  </a:cubicBezTo>
                  <a:cubicBezTo>
                    <a:pt x="293" y="392"/>
                    <a:pt x="292" y="393"/>
                    <a:pt x="290" y="394"/>
                  </a:cubicBezTo>
                  <a:cubicBezTo>
                    <a:pt x="286" y="397"/>
                    <a:pt x="279" y="400"/>
                    <a:pt x="270" y="402"/>
                  </a:cubicBezTo>
                  <a:cubicBezTo>
                    <a:pt x="257" y="405"/>
                    <a:pt x="239" y="408"/>
                    <a:pt x="219" y="410"/>
                  </a:cubicBezTo>
                  <a:cubicBezTo>
                    <a:pt x="199" y="411"/>
                    <a:pt x="177" y="412"/>
                    <a:pt x="155" y="412"/>
                  </a:cubicBezTo>
                  <a:cubicBezTo>
                    <a:pt x="121" y="412"/>
                    <a:pt x="88" y="410"/>
                    <a:pt x="62" y="406"/>
                  </a:cubicBezTo>
                  <a:cubicBezTo>
                    <a:pt x="48" y="404"/>
                    <a:pt x="37" y="402"/>
                    <a:pt x="29" y="399"/>
                  </a:cubicBezTo>
                  <a:cubicBezTo>
                    <a:pt x="25" y="397"/>
                    <a:pt x="22" y="396"/>
                    <a:pt x="20" y="394"/>
                  </a:cubicBezTo>
                  <a:cubicBezTo>
                    <a:pt x="18" y="393"/>
                    <a:pt x="17" y="392"/>
                    <a:pt x="17" y="391"/>
                  </a:cubicBezTo>
                  <a:cubicBezTo>
                    <a:pt x="17" y="391"/>
                    <a:pt x="16" y="390"/>
                    <a:pt x="16" y="388"/>
                  </a:cubicBezTo>
                  <a:cubicBezTo>
                    <a:pt x="16" y="385"/>
                    <a:pt x="17" y="380"/>
                    <a:pt x="19" y="374"/>
                  </a:cubicBezTo>
                  <a:cubicBezTo>
                    <a:pt x="22" y="364"/>
                    <a:pt x="28" y="350"/>
                    <a:pt x="36" y="335"/>
                  </a:cubicBezTo>
                  <a:cubicBezTo>
                    <a:pt x="48" y="312"/>
                    <a:pt x="64" y="286"/>
                    <a:pt x="81" y="260"/>
                  </a:cubicBezTo>
                  <a:cubicBezTo>
                    <a:pt x="97" y="233"/>
                    <a:pt x="113" y="208"/>
                    <a:pt x="127" y="186"/>
                  </a:cubicBezTo>
                  <a:cubicBezTo>
                    <a:pt x="128" y="185"/>
                    <a:pt x="128" y="184"/>
                    <a:pt x="128" y="182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4"/>
                    <a:pt x="125" y="31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0"/>
                    <a:pt x="117" y="29"/>
                    <a:pt x="115" y="28"/>
                  </a:cubicBezTo>
                  <a:cubicBezTo>
                    <a:pt x="114" y="27"/>
                    <a:pt x="113" y="26"/>
                    <a:pt x="112" y="25"/>
                  </a:cubicBezTo>
                  <a:cubicBezTo>
                    <a:pt x="112" y="24"/>
                    <a:pt x="111" y="23"/>
                    <a:pt x="111" y="22"/>
                  </a:cubicBezTo>
                  <a:cubicBezTo>
                    <a:pt x="111" y="21"/>
                    <a:pt x="112" y="20"/>
                    <a:pt x="112" y="19"/>
                  </a:cubicBezTo>
                  <a:cubicBezTo>
                    <a:pt x="112" y="18"/>
                    <a:pt x="112" y="18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3" y="17"/>
                  </a:cubicBezTo>
                  <a:cubicBezTo>
                    <a:pt x="114" y="17"/>
                    <a:pt x="115" y="16"/>
                    <a:pt x="117" y="16"/>
                  </a:cubicBezTo>
                  <a:cubicBezTo>
                    <a:pt x="119" y="16"/>
                    <a:pt x="121" y="16"/>
                    <a:pt x="123" y="16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7" y="18"/>
                  </a:cubicBezTo>
                  <a:cubicBezTo>
                    <a:pt x="197" y="20"/>
                    <a:pt x="198" y="22"/>
                    <a:pt x="199" y="23"/>
                  </a:cubicBezTo>
                  <a:cubicBezTo>
                    <a:pt x="199" y="24"/>
                    <a:pt x="199" y="24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7" y="23"/>
                    <a:pt x="207" y="23"/>
                    <a:pt x="207" y="23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199" y="23"/>
                    <a:pt x="198" y="25"/>
                  </a:cubicBezTo>
                  <a:cubicBezTo>
                    <a:pt x="196" y="26"/>
                    <a:pt x="194" y="28"/>
                    <a:pt x="192" y="29"/>
                  </a:cubicBezTo>
                  <a:cubicBezTo>
                    <a:pt x="191" y="30"/>
                    <a:pt x="190" y="31"/>
                    <a:pt x="189" y="31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3"/>
                    <a:pt x="184" y="36"/>
                    <a:pt x="184" y="39"/>
                  </a:cubicBezTo>
                  <a:cubicBezTo>
                    <a:pt x="184" y="182"/>
                    <a:pt x="184" y="182"/>
                    <a:pt x="184" y="182"/>
                  </a:cubicBezTo>
                  <a:cubicBezTo>
                    <a:pt x="184" y="184"/>
                    <a:pt x="184" y="185"/>
                    <a:pt x="185" y="187"/>
                  </a:cubicBezTo>
                  <a:lnTo>
                    <a:pt x="192" y="18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Oval 87"/>
            <p:cNvSpPr>
              <a:spLocks noChangeArrowheads="1"/>
            </p:cNvSpPr>
            <p:nvPr/>
          </p:nvSpPr>
          <p:spPr bwMode="auto">
            <a:xfrm>
              <a:off x="7588607" y="3060168"/>
              <a:ext cx="66652" cy="67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 88"/>
            <p:cNvSpPr>
              <a:spLocks noEditPoints="1"/>
            </p:cNvSpPr>
            <p:nvPr/>
          </p:nvSpPr>
          <p:spPr bwMode="auto">
            <a:xfrm>
              <a:off x="7429718" y="3157116"/>
              <a:ext cx="350093" cy="229580"/>
            </a:xfrm>
            <a:custGeom>
              <a:avLst/>
              <a:gdLst>
                <a:gd name="T0" fmla="*/ 161 w 220"/>
                <a:gd name="T1" fmla="*/ 0 h 144"/>
                <a:gd name="T2" fmla="*/ 65 w 220"/>
                <a:gd name="T3" fmla="*/ 3 h 144"/>
                <a:gd name="T4" fmla="*/ 0 w 220"/>
                <a:gd name="T5" fmla="*/ 118 h 144"/>
                <a:gd name="T6" fmla="*/ 220 w 220"/>
                <a:gd name="T7" fmla="*/ 119 h 144"/>
                <a:gd name="T8" fmla="*/ 161 w 220"/>
                <a:gd name="T9" fmla="*/ 0 h 144"/>
                <a:gd name="T10" fmla="*/ 87 w 220"/>
                <a:gd name="T11" fmla="*/ 87 h 144"/>
                <a:gd name="T12" fmla="*/ 62 w 220"/>
                <a:gd name="T13" fmla="*/ 63 h 144"/>
                <a:gd name="T14" fmla="*/ 87 w 220"/>
                <a:gd name="T15" fmla="*/ 39 h 144"/>
                <a:gd name="T16" fmla="*/ 111 w 220"/>
                <a:gd name="T17" fmla="*/ 63 h 144"/>
                <a:gd name="T18" fmla="*/ 87 w 220"/>
                <a:gd name="T19" fmla="*/ 87 h 144"/>
                <a:gd name="T20" fmla="*/ 147 w 220"/>
                <a:gd name="T21" fmla="*/ 103 h 144"/>
                <a:gd name="T22" fmla="*/ 132 w 220"/>
                <a:gd name="T23" fmla="*/ 88 h 144"/>
                <a:gd name="T24" fmla="*/ 147 w 220"/>
                <a:gd name="T25" fmla="*/ 74 h 144"/>
                <a:gd name="T26" fmla="*/ 161 w 220"/>
                <a:gd name="T27" fmla="*/ 88 h 144"/>
                <a:gd name="T28" fmla="*/ 147 w 220"/>
                <a:gd name="T29" fmla="*/ 10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144">
                  <a:moveTo>
                    <a:pt x="161" y="0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9" y="134"/>
                    <a:pt x="147" y="144"/>
                    <a:pt x="220" y="119"/>
                  </a:cubicBezTo>
                  <a:lnTo>
                    <a:pt x="161" y="0"/>
                  </a:lnTo>
                  <a:close/>
                  <a:moveTo>
                    <a:pt x="87" y="87"/>
                  </a:moveTo>
                  <a:cubicBezTo>
                    <a:pt x="73" y="87"/>
                    <a:pt x="62" y="76"/>
                    <a:pt x="62" y="63"/>
                  </a:cubicBezTo>
                  <a:cubicBezTo>
                    <a:pt x="62" y="49"/>
                    <a:pt x="73" y="39"/>
                    <a:pt x="87" y="39"/>
                  </a:cubicBezTo>
                  <a:cubicBezTo>
                    <a:pt x="100" y="39"/>
                    <a:pt x="111" y="49"/>
                    <a:pt x="111" y="63"/>
                  </a:cubicBezTo>
                  <a:cubicBezTo>
                    <a:pt x="111" y="76"/>
                    <a:pt x="100" y="87"/>
                    <a:pt x="87" y="87"/>
                  </a:cubicBezTo>
                  <a:close/>
                  <a:moveTo>
                    <a:pt x="147" y="103"/>
                  </a:moveTo>
                  <a:cubicBezTo>
                    <a:pt x="139" y="103"/>
                    <a:pt x="132" y="96"/>
                    <a:pt x="132" y="88"/>
                  </a:cubicBezTo>
                  <a:cubicBezTo>
                    <a:pt x="132" y="81"/>
                    <a:pt x="139" y="74"/>
                    <a:pt x="147" y="74"/>
                  </a:cubicBezTo>
                  <a:cubicBezTo>
                    <a:pt x="155" y="74"/>
                    <a:pt x="161" y="81"/>
                    <a:pt x="161" y="88"/>
                  </a:cubicBezTo>
                  <a:cubicBezTo>
                    <a:pt x="161" y="96"/>
                    <a:pt x="155" y="103"/>
                    <a:pt x="147" y="10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16284" y="3116414"/>
            <a:ext cx="620824" cy="721308"/>
            <a:chOff x="7088378" y="4155218"/>
            <a:chExt cx="827765" cy="961744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1" name="Freeform 67"/>
            <p:cNvSpPr>
              <a:spLocks/>
            </p:cNvSpPr>
            <p:nvPr/>
          </p:nvSpPr>
          <p:spPr bwMode="auto">
            <a:xfrm>
              <a:off x="7088378" y="4158920"/>
              <a:ext cx="820025" cy="958042"/>
            </a:xfrm>
            <a:custGeom>
              <a:avLst/>
              <a:gdLst>
                <a:gd name="T0" fmla="*/ 258 w 515"/>
                <a:gd name="T1" fmla="*/ 0 h 602"/>
                <a:gd name="T2" fmla="*/ 0 w 515"/>
                <a:gd name="T3" fmla="*/ 257 h 602"/>
                <a:gd name="T4" fmla="*/ 131 w 515"/>
                <a:gd name="T5" fmla="*/ 481 h 602"/>
                <a:gd name="T6" fmla="*/ 142 w 515"/>
                <a:gd name="T7" fmla="*/ 602 h 602"/>
                <a:gd name="T8" fmla="*/ 246 w 515"/>
                <a:gd name="T9" fmla="*/ 514 h 602"/>
                <a:gd name="T10" fmla="*/ 258 w 515"/>
                <a:gd name="T11" fmla="*/ 514 h 602"/>
                <a:gd name="T12" fmla="*/ 515 w 515"/>
                <a:gd name="T13" fmla="*/ 257 h 602"/>
                <a:gd name="T14" fmla="*/ 258 w 515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5" h="602">
                  <a:moveTo>
                    <a:pt x="258" y="0"/>
                  </a:moveTo>
                  <a:cubicBezTo>
                    <a:pt x="116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50" y="514"/>
                    <a:pt x="254" y="514"/>
                    <a:pt x="258" y="514"/>
                  </a:cubicBezTo>
                  <a:cubicBezTo>
                    <a:pt x="400" y="514"/>
                    <a:pt x="515" y="399"/>
                    <a:pt x="515" y="257"/>
                  </a:cubicBezTo>
                  <a:cubicBezTo>
                    <a:pt x="515" y="115"/>
                    <a:pt x="400" y="0"/>
                    <a:pt x="258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 68"/>
            <p:cNvSpPr>
              <a:spLocks/>
            </p:cNvSpPr>
            <p:nvPr/>
          </p:nvSpPr>
          <p:spPr bwMode="auto">
            <a:xfrm>
              <a:off x="7097465" y="4155218"/>
              <a:ext cx="818678" cy="958042"/>
            </a:xfrm>
            <a:custGeom>
              <a:avLst/>
              <a:gdLst>
                <a:gd name="T0" fmla="*/ 257 w 514"/>
                <a:gd name="T1" fmla="*/ 0 h 602"/>
                <a:gd name="T2" fmla="*/ 0 w 514"/>
                <a:gd name="T3" fmla="*/ 257 h 602"/>
                <a:gd name="T4" fmla="*/ 131 w 514"/>
                <a:gd name="T5" fmla="*/ 481 h 602"/>
                <a:gd name="T6" fmla="*/ 142 w 514"/>
                <a:gd name="T7" fmla="*/ 602 h 602"/>
                <a:gd name="T8" fmla="*/ 246 w 514"/>
                <a:gd name="T9" fmla="*/ 514 h 602"/>
                <a:gd name="T10" fmla="*/ 257 w 514"/>
                <a:gd name="T11" fmla="*/ 514 h 602"/>
                <a:gd name="T12" fmla="*/ 514 w 514"/>
                <a:gd name="T13" fmla="*/ 257 h 602"/>
                <a:gd name="T14" fmla="*/ 257 w 514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602">
                  <a:moveTo>
                    <a:pt x="257" y="0"/>
                  </a:moveTo>
                  <a:cubicBezTo>
                    <a:pt x="115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49" y="514"/>
                    <a:pt x="253" y="514"/>
                    <a:pt x="257" y="514"/>
                  </a:cubicBezTo>
                  <a:cubicBezTo>
                    <a:pt x="399" y="514"/>
                    <a:pt x="514" y="399"/>
                    <a:pt x="514" y="257"/>
                  </a:cubicBezTo>
                  <a:cubicBezTo>
                    <a:pt x="514" y="115"/>
                    <a:pt x="399" y="0"/>
                    <a:pt x="257" y="0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 89"/>
            <p:cNvSpPr>
              <a:spLocks/>
            </p:cNvSpPr>
            <p:nvPr/>
          </p:nvSpPr>
          <p:spPr bwMode="auto">
            <a:xfrm>
              <a:off x="7138199" y="4430915"/>
              <a:ext cx="154175" cy="216115"/>
            </a:xfrm>
            <a:custGeom>
              <a:avLst/>
              <a:gdLst>
                <a:gd name="T0" fmla="*/ 3 w 97"/>
                <a:gd name="T1" fmla="*/ 54 h 136"/>
                <a:gd name="T2" fmla="*/ 51 w 97"/>
                <a:gd name="T3" fmla="*/ 0 h 136"/>
                <a:gd name="T4" fmla="*/ 97 w 97"/>
                <a:gd name="T5" fmla="*/ 42 h 136"/>
                <a:gd name="T6" fmla="*/ 73 w 97"/>
                <a:gd name="T7" fmla="*/ 82 h 136"/>
                <a:gd name="T8" fmla="*/ 34 w 97"/>
                <a:gd name="T9" fmla="*/ 113 h 136"/>
                <a:gd name="T10" fmla="*/ 97 w 97"/>
                <a:gd name="T11" fmla="*/ 113 h 136"/>
                <a:gd name="T12" fmla="*/ 97 w 97"/>
                <a:gd name="T13" fmla="*/ 136 h 136"/>
                <a:gd name="T14" fmla="*/ 0 w 97"/>
                <a:gd name="T15" fmla="*/ 136 h 136"/>
                <a:gd name="T16" fmla="*/ 42 w 97"/>
                <a:gd name="T17" fmla="*/ 76 h 136"/>
                <a:gd name="T18" fmla="*/ 70 w 97"/>
                <a:gd name="T19" fmla="*/ 43 h 136"/>
                <a:gd name="T20" fmla="*/ 51 w 97"/>
                <a:gd name="T21" fmla="*/ 23 h 136"/>
                <a:gd name="T22" fmla="*/ 28 w 97"/>
                <a:gd name="T23" fmla="*/ 54 h 136"/>
                <a:gd name="T24" fmla="*/ 3 w 97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4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1" y="23"/>
                    <a:pt x="51" y="23"/>
                  </a:cubicBezTo>
                  <a:cubicBezTo>
                    <a:pt x="33" y="23"/>
                    <a:pt x="28" y="40"/>
                    <a:pt x="28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 90"/>
            <p:cNvSpPr>
              <a:spLocks/>
            </p:cNvSpPr>
            <p:nvPr/>
          </p:nvSpPr>
          <p:spPr bwMode="auto">
            <a:xfrm>
              <a:off x="7335463" y="4476697"/>
              <a:ext cx="159561" cy="157542"/>
            </a:xfrm>
            <a:custGeom>
              <a:avLst/>
              <a:gdLst>
                <a:gd name="T0" fmla="*/ 0 w 237"/>
                <a:gd name="T1" fmla="*/ 102 h 234"/>
                <a:gd name="T2" fmla="*/ 104 w 237"/>
                <a:gd name="T3" fmla="*/ 102 h 234"/>
                <a:gd name="T4" fmla="*/ 104 w 237"/>
                <a:gd name="T5" fmla="*/ 0 h 234"/>
                <a:gd name="T6" fmla="*/ 132 w 237"/>
                <a:gd name="T7" fmla="*/ 0 h 234"/>
                <a:gd name="T8" fmla="*/ 132 w 237"/>
                <a:gd name="T9" fmla="*/ 102 h 234"/>
                <a:gd name="T10" fmla="*/ 237 w 237"/>
                <a:gd name="T11" fmla="*/ 102 h 234"/>
                <a:gd name="T12" fmla="*/ 237 w 237"/>
                <a:gd name="T13" fmla="*/ 130 h 234"/>
                <a:gd name="T14" fmla="*/ 132 w 237"/>
                <a:gd name="T15" fmla="*/ 130 h 234"/>
                <a:gd name="T16" fmla="*/ 132 w 237"/>
                <a:gd name="T17" fmla="*/ 234 h 234"/>
                <a:gd name="T18" fmla="*/ 104 w 237"/>
                <a:gd name="T19" fmla="*/ 234 h 234"/>
                <a:gd name="T20" fmla="*/ 104 w 237"/>
                <a:gd name="T21" fmla="*/ 130 h 234"/>
                <a:gd name="T22" fmla="*/ 0 w 237"/>
                <a:gd name="T23" fmla="*/ 130 h 234"/>
                <a:gd name="T24" fmla="*/ 0 w 237"/>
                <a:gd name="T25" fmla="*/ 10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34">
                  <a:moveTo>
                    <a:pt x="0" y="102"/>
                  </a:moveTo>
                  <a:lnTo>
                    <a:pt x="104" y="102"/>
                  </a:lnTo>
                  <a:lnTo>
                    <a:pt x="104" y="0"/>
                  </a:lnTo>
                  <a:lnTo>
                    <a:pt x="132" y="0"/>
                  </a:lnTo>
                  <a:lnTo>
                    <a:pt x="132" y="102"/>
                  </a:lnTo>
                  <a:lnTo>
                    <a:pt x="237" y="102"/>
                  </a:lnTo>
                  <a:lnTo>
                    <a:pt x="237" y="130"/>
                  </a:lnTo>
                  <a:lnTo>
                    <a:pt x="132" y="130"/>
                  </a:lnTo>
                  <a:lnTo>
                    <a:pt x="132" y="234"/>
                  </a:lnTo>
                  <a:lnTo>
                    <a:pt x="104" y="234"/>
                  </a:lnTo>
                  <a:lnTo>
                    <a:pt x="104" y="130"/>
                  </a:lnTo>
                  <a:lnTo>
                    <a:pt x="0" y="13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 91"/>
            <p:cNvSpPr>
              <a:spLocks/>
            </p:cNvSpPr>
            <p:nvPr/>
          </p:nvSpPr>
          <p:spPr bwMode="auto">
            <a:xfrm>
              <a:off x="7528014" y="4430915"/>
              <a:ext cx="156195" cy="216115"/>
            </a:xfrm>
            <a:custGeom>
              <a:avLst/>
              <a:gdLst>
                <a:gd name="T0" fmla="*/ 3 w 98"/>
                <a:gd name="T1" fmla="*/ 54 h 136"/>
                <a:gd name="T2" fmla="*/ 51 w 98"/>
                <a:gd name="T3" fmla="*/ 0 h 136"/>
                <a:gd name="T4" fmla="*/ 97 w 98"/>
                <a:gd name="T5" fmla="*/ 42 h 136"/>
                <a:gd name="T6" fmla="*/ 73 w 98"/>
                <a:gd name="T7" fmla="*/ 82 h 136"/>
                <a:gd name="T8" fmla="*/ 35 w 98"/>
                <a:gd name="T9" fmla="*/ 113 h 136"/>
                <a:gd name="T10" fmla="*/ 98 w 98"/>
                <a:gd name="T11" fmla="*/ 113 h 136"/>
                <a:gd name="T12" fmla="*/ 98 w 98"/>
                <a:gd name="T13" fmla="*/ 136 h 136"/>
                <a:gd name="T14" fmla="*/ 0 w 98"/>
                <a:gd name="T15" fmla="*/ 136 h 136"/>
                <a:gd name="T16" fmla="*/ 42 w 98"/>
                <a:gd name="T17" fmla="*/ 76 h 136"/>
                <a:gd name="T18" fmla="*/ 70 w 98"/>
                <a:gd name="T19" fmla="*/ 43 h 136"/>
                <a:gd name="T20" fmla="*/ 51 w 98"/>
                <a:gd name="T21" fmla="*/ 23 h 136"/>
                <a:gd name="T22" fmla="*/ 29 w 98"/>
                <a:gd name="T23" fmla="*/ 54 h 136"/>
                <a:gd name="T24" fmla="*/ 3 w 98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5" y="11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2" y="23"/>
                    <a:pt x="51" y="23"/>
                  </a:cubicBezTo>
                  <a:cubicBezTo>
                    <a:pt x="33" y="23"/>
                    <a:pt x="29" y="40"/>
                    <a:pt x="29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4546" y="1570535"/>
            <a:ext cx="735248" cy="859340"/>
            <a:chOff x="5966062" y="2094047"/>
            <a:chExt cx="980330" cy="1145786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6" name="Freeform 62"/>
            <p:cNvSpPr>
              <a:spLocks/>
            </p:cNvSpPr>
            <p:nvPr/>
          </p:nvSpPr>
          <p:spPr bwMode="auto">
            <a:xfrm>
              <a:off x="5966062" y="2094047"/>
              <a:ext cx="977566" cy="1144534"/>
            </a:xfrm>
            <a:custGeom>
              <a:avLst/>
              <a:gdLst>
                <a:gd name="T0" fmla="*/ 307 w 614"/>
                <a:gd name="T1" fmla="*/ 0 h 719"/>
                <a:gd name="T2" fmla="*/ 0 w 614"/>
                <a:gd name="T3" fmla="*/ 307 h 719"/>
                <a:gd name="T4" fmla="*/ 307 w 614"/>
                <a:gd name="T5" fmla="*/ 615 h 719"/>
                <a:gd name="T6" fmla="*/ 321 w 614"/>
                <a:gd name="T7" fmla="*/ 614 h 719"/>
                <a:gd name="T8" fmla="*/ 445 w 614"/>
                <a:gd name="T9" fmla="*/ 719 h 719"/>
                <a:gd name="T10" fmla="*/ 458 w 614"/>
                <a:gd name="T11" fmla="*/ 575 h 719"/>
                <a:gd name="T12" fmla="*/ 614 w 614"/>
                <a:gd name="T13" fmla="*/ 307 h 719"/>
                <a:gd name="T14" fmla="*/ 307 w 614"/>
                <a:gd name="T15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307" y="0"/>
                  </a:move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5"/>
                    <a:pt x="307" y="615"/>
                  </a:cubicBezTo>
                  <a:cubicBezTo>
                    <a:pt x="312" y="615"/>
                    <a:pt x="316" y="615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ubicBezTo>
                    <a:pt x="614" y="138"/>
                    <a:pt x="477" y="0"/>
                    <a:pt x="30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 63"/>
            <p:cNvSpPr>
              <a:spLocks/>
            </p:cNvSpPr>
            <p:nvPr/>
          </p:nvSpPr>
          <p:spPr bwMode="auto">
            <a:xfrm>
              <a:off x="5968826" y="2095299"/>
              <a:ext cx="977566" cy="1144534"/>
            </a:xfrm>
            <a:custGeom>
              <a:avLst/>
              <a:gdLst>
                <a:gd name="T0" fmla="*/ 614 w 614"/>
                <a:gd name="T1" fmla="*/ 307 h 719"/>
                <a:gd name="T2" fmla="*/ 307 w 614"/>
                <a:gd name="T3" fmla="*/ 0 h 719"/>
                <a:gd name="T4" fmla="*/ 0 w 614"/>
                <a:gd name="T5" fmla="*/ 307 h 719"/>
                <a:gd name="T6" fmla="*/ 307 w 614"/>
                <a:gd name="T7" fmla="*/ 614 h 719"/>
                <a:gd name="T8" fmla="*/ 321 w 614"/>
                <a:gd name="T9" fmla="*/ 614 h 719"/>
                <a:gd name="T10" fmla="*/ 445 w 614"/>
                <a:gd name="T11" fmla="*/ 719 h 719"/>
                <a:gd name="T12" fmla="*/ 458 w 614"/>
                <a:gd name="T13" fmla="*/ 575 h 719"/>
                <a:gd name="T14" fmla="*/ 614 w 614"/>
                <a:gd name="T15" fmla="*/ 307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614" y="307"/>
                  </a:moveTo>
                  <a:cubicBezTo>
                    <a:pt x="614" y="138"/>
                    <a:pt x="477" y="0"/>
                    <a:pt x="307" y="0"/>
                  </a:cubicBez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4"/>
                    <a:pt x="307" y="614"/>
                  </a:cubicBezTo>
                  <a:cubicBezTo>
                    <a:pt x="312" y="614"/>
                    <a:pt x="316" y="614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lose/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6063684" y="2215232"/>
              <a:ext cx="486763" cy="555436"/>
            </a:xfrm>
            <a:custGeom>
              <a:avLst/>
              <a:gdLst>
                <a:gd name="T0" fmla="*/ 0 w 723"/>
                <a:gd name="T1" fmla="*/ 338 h 825"/>
                <a:gd name="T2" fmla="*/ 305 w 723"/>
                <a:gd name="T3" fmla="*/ 825 h 825"/>
                <a:gd name="T4" fmla="*/ 723 w 723"/>
                <a:gd name="T5" fmla="*/ 0 h 825"/>
                <a:gd name="T6" fmla="*/ 0 w 723"/>
                <a:gd name="T7" fmla="*/ 338 h 825"/>
                <a:gd name="T8" fmla="*/ 198 w 723"/>
                <a:gd name="T9" fmla="*/ 383 h 825"/>
                <a:gd name="T10" fmla="*/ 482 w 723"/>
                <a:gd name="T11" fmla="*/ 250 h 825"/>
                <a:gd name="T12" fmla="*/ 319 w 723"/>
                <a:gd name="T13" fmla="*/ 574 h 825"/>
                <a:gd name="T14" fmla="*/ 198 w 723"/>
                <a:gd name="T15" fmla="*/ 38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825">
                  <a:moveTo>
                    <a:pt x="0" y="338"/>
                  </a:moveTo>
                  <a:lnTo>
                    <a:pt x="305" y="825"/>
                  </a:lnTo>
                  <a:lnTo>
                    <a:pt x="723" y="0"/>
                  </a:lnTo>
                  <a:lnTo>
                    <a:pt x="0" y="338"/>
                  </a:lnTo>
                  <a:close/>
                  <a:moveTo>
                    <a:pt x="198" y="383"/>
                  </a:moveTo>
                  <a:lnTo>
                    <a:pt x="482" y="250"/>
                  </a:lnTo>
                  <a:lnTo>
                    <a:pt x="319" y="574"/>
                  </a:lnTo>
                  <a:lnTo>
                    <a:pt x="198" y="3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 93"/>
            <p:cNvSpPr>
              <a:spLocks/>
            </p:cNvSpPr>
            <p:nvPr/>
          </p:nvSpPr>
          <p:spPr bwMode="auto">
            <a:xfrm>
              <a:off x="6383480" y="2531662"/>
              <a:ext cx="200630" cy="207363"/>
            </a:xfrm>
            <a:custGeom>
              <a:avLst/>
              <a:gdLst>
                <a:gd name="T0" fmla="*/ 0 w 298"/>
                <a:gd name="T1" fmla="*/ 194 h 308"/>
                <a:gd name="T2" fmla="*/ 184 w 298"/>
                <a:gd name="T3" fmla="*/ 0 h 308"/>
                <a:gd name="T4" fmla="*/ 298 w 298"/>
                <a:gd name="T5" fmla="*/ 116 h 308"/>
                <a:gd name="T6" fmla="*/ 113 w 298"/>
                <a:gd name="T7" fmla="*/ 308 h 308"/>
                <a:gd name="T8" fmla="*/ 0 w 298"/>
                <a:gd name="T9" fmla="*/ 19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308">
                  <a:moveTo>
                    <a:pt x="0" y="194"/>
                  </a:moveTo>
                  <a:lnTo>
                    <a:pt x="184" y="0"/>
                  </a:lnTo>
                  <a:lnTo>
                    <a:pt x="298" y="116"/>
                  </a:lnTo>
                  <a:lnTo>
                    <a:pt x="113" y="308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 94"/>
            <p:cNvSpPr>
              <a:spLocks/>
            </p:cNvSpPr>
            <p:nvPr/>
          </p:nvSpPr>
          <p:spPr bwMode="auto">
            <a:xfrm>
              <a:off x="6351837" y="2675066"/>
              <a:ext cx="94929" cy="87523"/>
            </a:xfrm>
            <a:custGeom>
              <a:avLst/>
              <a:gdLst>
                <a:gd name="T0" fmla="*/ 16 w 60"/>
                <a:gd name="T1" fmla="*/ 0 h 55"/>
                <a:gd name="T2" fmla="*/ 60 w 60"/>
                <a:gd name="T3" fmla="*/ 45 h 55"/>
                <a:gd name="T4" fmla="*/ 0 w 60"/>
                <a:gd name="T5" fmla="*/ 55 h 55"/>
                <a:gd name="T6" fmla="*/ 16 w 6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5">
                  <a:moveTo>
                    <a:pt x="16" y="0"/>
                  </a:moveTo>
                  <a:cubicBezTo>
                    <a:pt x="17" y="1"/>
                    <a:pt x="60" y="45"/>
                    <a:pt x="60" y="45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 95"/>
            <p:cNvSpPr>
              <a:spLocks/>
            </p:cNvSpPr>
            <p:nvPr/>
          </p:nvSpPr>
          <p:spPr bwMode="auto">
            <a:xfrm>
              <a:off x="6502646" y="2476455"/>
              <a:ext cx="135324" cy="133305"/>
            </a:xfrm>
            <a:custGeom>
              <a:avLst/>
              <a:gdLst>
                <a:gd name="T0" fmla="*/ 156 w 201"/>
                <a:gd name="T1" fmla="*/ 198 h 198"/>
                <a:gd name="T2" fmla="*/ 0 w 201"/>
                <a:gd name="T3" fmla="*/ 44 h 198"/>
                <a:gd name="T4" fmla="*/ 45 w 201"/>
                <a:gd name="T5" fmla="*/ 0 h 198"/>
                <a:gd name="T6" fmla="*/ 201 w 201"/>
                <a:gd name="T7" fmla="*/ 153 h 198"/>
                <a:gd name="T8" fmla="*/ 156 w 20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8">
                  <a:moveTo>
                    <a:pt x="156" y="198"/>
                  </a:moveTo>
                  <a:lnTo>
                    <a:pt x="0" y="44"/>
                  </a:lnTo>
                  <a:lnTo>
                    <a:pt x="45" y="0"/>
                  </a:lnTo>
                  <a:lnTo>
                    <a:pt x="201" y="153"/>
                  </a:lnTo>
                  <a:lnTo>
                    <a:pt x="156" y="19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Rectangle 96"/>
            <p:cNvSpPr>
              <a:spLocks noChangeArrowheads="1"/>
            </p:cNvSpPr>
            <p:nvPr/>
          </p:nvSpPr>
          <p:spPr bwMode="auto">
            <a:xfrm>
              <a:off x="6200355" y="2799618"/>
              <a:ext cx="311717" cy="31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28120" y="3194173"/>
            <a:ext cx="675359" cy="802100"/>
            <a:chOff x="4170826" y="4258898"/>
            <a:chExt cx="900479" cy="1069466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210 w 210"/>
                <a:gd name="T1" fmla="*/ 261 h 392"/>
                <a:gd name="T2" fmla="*/ 204 w 210"/>
                <a:gd name="T3" fmla="*/ 290 h 392"/>
                <a:gd name="T4" fmla="*/ 187 w 210"/>
                <a:gd name="T5" fmla="*/ 318 h 392"/>
                <a:gd name="T6" fmla="*/ 159 w 210"/>
                <a:gd name="T7" fmla="*/ 341 h 392"/>
                <a:gd name="T8" fmla="*/ 123 w 210"/>
                <a:gd name="T9" fmla="*/ 355 h 392"/>
                <a:gd name="T10" fmla="*/ 123 w 210"/>
                <a:gd name="T11" fmla="*/ 392 h 392"/>
                <a:gd name="T12" fmla="*/ 96 w 210"/>
                <a:gd name="T13" fmla="*/ 392 h 392"/>
                <a:gd name="T14" fmla="*/ 96 w 210"/>
                <a:gd name="T15" fmla="*/ 358 h 392"/>
                <a:gd name="T16" fmla="*/ 94 w 210"/>
                <a:gd name="T17" fmla="*/ 358 h 392"/>
                <a:gd name="T18" fmla="*/ 91 w 210"/>
                <a:gd name="T19" fmla="*/ 358 h 392"/>
                <a:gd name="T20" fmla="*/ 64 w 210"/>
                <a:gd name="T21" fmla="*/ 357 h 392"/>
                <a:gd name="T22" fmla="*/ 41 w 210"/>
                <a:gd name="T23" fmla="*/ 352 h 392"/>
                <a:gd name="T24" fmla="*/ 20 w 210"/>
                <a:gd name="T25" fmla="*/ 345 h 392"/>
                <a:gd name="T26" fmla="*/ 0 w 210"/>
                <a:gd name="T27" fmla="*/ 335 h 392"/>
                <a:gd name="T28" fmla="*/ 15 w 210"/>
                <a:gd name="T29" fmla="*/ 288 h 392"/>
                <a:gd name="T30" fmla="*/ 31 w 210"/>
                <a:gd name="T31" fmla="*/ 297 h 392"/>
                <a:gd name="T32" fmla="*/ 51 w 210"/>
                <a:gd name="T33" fmla="*/ 306 h 392"/>
                <a:gd name="T34" fmla="*/ 74 w 210"/>
                <a:gd name="T35" fmla="*/ 314 h 392"/>
                <a:gd name="T36" fmla="*/ 96 w 210"/>
                <a:gd name="T37" fmla="*/ 318 h 392"/>
                <a:gd name="T38" fmla="*/ 96 w 210"/>
                <a:gd name="T39" fmla="*/ 219 h 392"/>
                <a:gd name="T40" fmla="*/ 66 w 210"/>
                <a:gd name="T41" fmla="*/ 206 h 392"/>
                <a:gd name="T42" fmla="*/ 39 w 210"/>
                <a:gd name="T43" fmla="*/ 188 h 392"/>
                <a:gd name="T44" fmla="*/ 19 w 210"/>
                <a:gd name="T45" fmla="*/ 160 h 392"/>
                <a:gd name="T46" fmla="*/ 11 w 210"/>
                <a:gd name="T47" fmla="*/ 119 h 392"/>
                <a:gd name="T48" fmla="*/ 17 w 210"/>
                <a:gd name="T49" fmla="*/ 94 h 392"/>
                <a:gd name="T50" fmla="*/ 33 w 210"/>
                <a:gd name="T51" fmla="*/ 69 h 392"/>
                <a:gd name="T52" fmla="*/ 60 w 210"/>
                <a:gd name="T53" fmla="*/ 48 h 392"/>
                <a:gd name="T54" fmla="*/ 96 w 210"/>
                <a:gd name="T55" fmla="*/ 35 h 392"/>
                <a:gd name="T56" fmla="*/ 96 w 210"/>
                <a:gd name="T57" fmla="*/ 0 h 392"/>
                <a:gd name="T58" fmla="*/ 123 w 210"/>
                <a:gd name="T59" fmla="*/ 0 h 392"/>
                <a:gd name="T60" fmla="*/ 123 w 210"/>
                <a:gd name="T61" fmla="*/ 32 h 392"/>
                <a:gd name="T62" fmla="*/ 123 w 210"/>
                <a:gd name="T63" fmla="*/ 32 h 392"/>
                <a:gd name="T64" fmla="*/ 161 w 210"/>
                <a:gd name="T65" fmla="*/ 34 h 392"/>
                <a:gd name="T66" fmla="*/ 196 w 210"/>
                <a:gd name="T67" fmla="*/ 40 h 392"/>
                <a:gd name="T68" fmla="*/ 187 w 210"/>
                <a:gd name="T69" fmla="*/ 87 h 392"/>
                <a:gd name="T70" fmla="*/ 155 w 210"/>
                <a:gd name="T71" fmla="*/ 77 h 392"/>
                <a:gd name="T72" fmla="*/ 123 w 210"/>
                <a:gd name="T73" fmla="*/ 72 h 392"/>
                <a:gd name="T74" fmla="*/ 123 w 210"/>
                <a:gd name="T75" fmla="*/ 159 h 392"/>
                <a:gd name="T76" fmla="*/ 153 w 210"/>
                <a:gd name="T77" fmla="*/ 172 h 392"/>
                <a:gd name="T78" fmla="*/ 181 w 210"/>
                <a:gd name="T79" fmla="*/ 191 h 392"/>
                <a:gd name="T80" fmla="*/ 202 w 210"/>
                <a:gd name="T81" fmla="*/ 219 h 392"/>
                <a:gd name="T82" fmla="*/ 210 w 210"/>
                <a:gd name="T83" fmla="*/ 261 h 392"/>
                <a:gd name="T84" fmla="*/ 65 w 210"/>
                <a:gd name="T85" fmla="*/ 110 h 392"/>
                <a:gd name="T86" fmla="*/ 74 w 210"/>
                <a:gd name="T87" fmla="*/ 133 h 392"/>
                <a:gd name="T88" fmla="*/ 96 w 210"/>
                <a:gd name="T89" fmla="*/ 148 h 392"/>
                <a:gd name="T90" fmla="*/ 96 w 210"/>
                <a:gd name="T91" fmla="*/ 73 h 392"/>
                <a:gd name="T92" fmla="*/ 77 w 210"/>
                <a:gd name="T93" fmla="*/ 79 h 392"/>
                <a:gd name="T94" fmla="*/ 68 w 210"/>
                <a:gd name="T95" fmla="*/ 90 h 392"/>
                <a:gd name="T96" fmla="*/ 65 w 210"/>
                <a:gd name="T97" fmla="*/ 110 h 392"/>
                <a:gd name="T98" fmla="*/ 155 w 210"/>
                <a:gd name="T99" fmla="*/ 269 h 392"/>
                <a:gd name="T100" fmla="*/ 146 w 210"/>
                <a:gd name="T101" fmla="*/ 246 h 392"/>
                <a:gd name="T102" fmla="*/ 123 w 210"/>
                <a:gd name="T103" fmla="*/ 230 h 392"/>
                <a:gd name="T104" fmla="*/ 123 w 210"/>
                <a:gd name="T105" fmla="*/ 316 h 392"/>
                <a:gd name="T106" fmla="*/ 132 w 210"/>
                <a:gd name="T107" fmla="*/ 314 h 392"/>
                <a:gd name="T108" fmla="*/ 140 w 210"/>
                <a:gd name="T109" fmla="*/ 311 h 392"/>
                <a:gd name="T110" fmla="*/ 151 w 210"/>
                <a:gd name="T111" fmla="*/ 298 h 392"/>
                <a:gd name="T112" fmla="*/ 155 w 210"/>
                <a:gd name="T113" fmla="*/ 26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210" y="261"/>
                  </a:moveTo>
                  <a:cubicBezTo>
                    <a:pt x="210" y="271"/>
                    <a:pt x="208" y="281"/>
                    <a:pt x="204" y="290"/>
                  </a:cubicBezTo>
                  <a:cubicBezTo>
                    <a:pt x="200" y="300"/>
                    <a:pt x="194" y="310"/>
                    <a:pt x="187" y="318"/>
                  </a:cubicBezTo>
                  <a:cubicBezTo>
                    <a:pt x="179" y="327"/>
                    <a:pt x="170" y="334"/>
                    <a:pt x="159" y="341"/>
                  </a:cubicBezTo>
                  <a:cubicBezTo>
                    <a:pt x="148" y="347"/>
                    <a:pt x="136" y="352"/>
                    <a:pt x="123" y="355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96" y="358"/>
                    <a:pt x="96" y="358"/>
                    <a:pt x="96" y="358"/>
                  </a:cubicBezTo>
                  <a:cubicBezTo>
                    <a:pt x="95" y="358"/>
                    <a:pt x="94" y="358"/>
                    <a:pt x="94" y="358"/>
                  </a:cubicBezTo>
                  <a:cubicBezTo>
                    <a:pt x="93" y="358"/>
                    <a:pt x="92" y="358"/>
                    <a:pt x="91" y="358"/>
                  </a:cubicBezTo>
                  <a:cubicBezTo>
                    <a:pt x="82" y="358"/>
                    <a:pt x="73" y="358"/>
                    <a:pt x="64" y="357"/>
                  </a:cubicBezTo>
                  <a:cubicBezTo>
                    <a:pt x="56" y="356"/>
                    <a:pt x="48" y="354"/>
                    <a:pt x="41" y="352"/>
                  </a:cubicBezTo>
                  <a:cubicBezTo>
                    <a:pt x="34" y="350"/>
                    <a:pt x="27" y="348"/>
                    <a:pt x="20" y="345"/>
                  </a:cubicBezTo>
                  <a:cubicBezTo>
                    <a:pt x="13" y="342"/>
                    <a:pt x="7" y="339"/>
                    <a:pt x="0" y="335"/>
                  </a:cubicBezTo>
                  <a:cubicBezTo>
                    <a:pt x="15" y="288"/>
                    <a:pt x="15" y="288"/>
                    <a:pt x="15" y="288"/>
                  </a:cubicBezTo>
                  <a:cubicBezTo>
                    <a:pt x="19" y="291"/>
                    <a:pt x="25" y="294"/>
                    <a:pt x="31" y="297"/>
                  </a:cubicBezTo>
                  <a:cubicBezTo>
                    <a:pt x="37" y="301"/>
                    <a:pt x="44" y="304"/>
                    <a:pt x="51" y="306"/>
                  </a:cubicBezTo>
                  <a:cubicBezTo>
                    <a:pt x="59" y="309"/>
                    <a:pt x="66" y="312"/>
                    <a:pt x="74" y="314"/>
                  </a:cubicBezTo>
                  <a:cubicBezTo>
                    <a:pt x="82" y="316"/>
                    <a:pt x="89" y="317"/>
                    <a:pt x="96" y="318"/>
                  </a:cubicBezTo>
                  <a:cubicBezTo>
                    <a:pt x="96" y="219"/>
                    <a:pt x="96" y="219"/>
                    <a:pt x="96" y="219"/>
                  </a:cubicBezTo>
                  <a:cubicBezTo>
                    <a:pt x="86" y="215"/>
                    <a:pt x="76" y="211"/>
                    <a:pt x="66" y="206"/>
                  </a:cubicBezTo>
                  <a:cubicBezTo>
                    <a:pt x="56" y="201"/>
                    <a:pt x="47" y="195"/>
                    <a:pt x="39" y="188"/>
                  </a:cubicBezTo>
                  <a:cubicBezTo>
                    <a:pt x="30" y="180"/>
                    <a:pt x="24" y="171"/>
                    <a:pt x="19" y="160"/>
                  </a:cubicBezTo>
                  <a:cubicBezTo>
                    <a:pt x="13" y="149"/>
                    <a:pt x="11" y="136"/>
                    <a:pt x="11" y="119"/>
                  </a:cubicBezTo>
                  <a:cubicBezTo>
                    <a:pt x="11" y="111"/>
                    <a:pt x="13" y="103"/>
                    <a:pt x="17" y="94"/>
                  </a:cubicBezTo>
                  <a:cubicBezTo>
                    <a:pt x="21" y="85"/>
                    <a:pt x="26" y="77"/>
                    <a:pt x="33" y="69"/>
                  </a:cubicBezTo>
                  <a:cubicBezTo>
                    <a:pt x="41" y="61"/>
                    <a:pt x="50" y="54"/>
                    <a:pt x="60" y="48"/>
                  </a:cubicBezTo>
                  <a:cubicBezTo>
                    <a:pt x="71" y="42"/>
                    <a:pt x="83" y="37"/>
                    <a:pt x="96" y="3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49" y="33"/>
                    <a:pt x="161" y="34"/>
                  </a:cubicBezTo>
                  <a:cubicBezTo>
                    <a:pt x="172" y="36"/>
                    <a:pt x="184" y="38"/>
                    <a:pt x="196" y="40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76" y="83"/>
                    <a:pt x="166" y="80"/>
                    <a:pt x="155" y="77"/>
                  </a:cubicBezTo>
                  <a:cubicBezTo>
                    <a:pt x="143" y="74"/>
                    <a:pt x="133" y="73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2" y="163"/>
                    <a:pt x="143" y="168"/>
                    <a:pt x="153" y="172"/>
                  </a:cubicBezTo>
                  <a:cubicBezTo>
                    <a:pt x="163" y="177"/>
                    <a:pt x="173" y="183"/>
                    <a:pt x="181" y="191"/>
                  </a:cubicBezTo>
                  <a:cubicBezTo>
                    <a:pt x="190" y="198"/>
                    <a:pt x="197" y="208"/>
                    <a:pt x="202" y="219"/>
                  </a:cubicBezTo>
                  <a:cubicBezTo>
                    <a:pt x="207" y="230"/>
                    <a:pt x="210" y="244"/>
                    <a:pt x="210" y="261"/>
                  </a:cubicBezTo>
                  <a:moveTo>
                    <a:pt x="65" y="110"/>
                  </a:moveTo>
                  <a:cubicBezTo>
                    <a:pt x="65" y="119"/>
                    <a:pt x="68" y="127"/>
                    <a:pt x="74" y="133"/>
                  </a:cubicBezTo>
                  <a:cubicBezTo>
                    <a:pt x="80" y="139"/>
                    <a:pt x="87" y="144"/>
                    <a:pt x="96" y="148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8" y="74"/>
                    <a:pt x="82" y="76"/>
                    <a:pt x="77" y="79"/>
                  </a:cubicBezTo>
                  <a:cubicBezTo>
                    <a:pt x="73" y="81"/>
                    <a:pt x="70" y="85"/>
                    <a:pt x="68" y="90"/>
                  </a:cubicBezTo>
                  <a:cubicBezTo>
                    <a:pt x="66" y="95"/>
                    <a:pt x="65" y="102"/>
                    <a:pt x="65" y="110"/>
                  </a:cubicBezTo>
                  <a:moveTo>
                    <a:pt x="155" y="269"/>
                  </a:moveTo>
                  <a:cubicBezTo>
                    <a:pt x="155" y="260"/>
                    <a:pt x="152" y="252"/>
                    <a:pt x="146" y="246"/>
                  </a:cubicBezTo>
                  <a:cubicBezTo>
                    <a:pt x="140" y="240"/>
                    <a:pt x="132" y="235"/>
                    <a:pt x="123" y="230"/>
                  </a:cubicBezTo>
                  <a:cubicBezTo>
                    <a:pt x="123" y="316"/>
                    <a:pt x="123" y="316"/>
                    <a:pt x="123" y="316"/>
                  </a:cubicBezTo>
                  <a:cubicBezTo>
                    <a:pt x="126" y="316"/>
                    <a:pt x="129" y="315"/>
                    <a:pt x="132" y="314"/>
                  </a:cubicBezTo>
                  <a:cubicBezTo>
                    <a:pt x="134" y="313"/>
                    <a:pt x="137" y="312"/>
                    <a:pt x="140" y="311"/>
                  </a:cubicBezTo>
                  <a:cubicBezTo>
                    <a:pt x="144" y="309"/>
                    <a:pt x="148" y="305"/>
                    <a:pt x="151" y="298"/>
                  </a:cubicBezTo>
                  <a:cubicBezTo>
                    <a:pt x="154" y="290"/>
                    <a:pt x="155" y="281"/>
                    <a:pt x="155" y="26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 64"/>
            <p:cNvSpPr>
              <a:spLocks noEditPoints="1"/>
            </p:cNvSpPr>
            <p:nvPr/>
          </p:nvSpPr>
          <p:spPr bwMode="auto">
            <a:xfrm>
              <a:off x="4183282" y="4288858"/>
              <a:ext cx="888023" cy="1039506"/>
            </a:xfrm>
            <a:custGeom>
              <a:avLst/>
              <a:gdLst>
                <a:gd name="T0" fmla="*/ 231 w 558"/>
                <a:gd name="T1" fmla="*/ 391 h 653"/>
                <a:gd name="T2" fmla="*/ 248 w 558"/>
                <a:gd name="T3" fmla="*/ 386 h 653"/>
                <a:gd name="T4" fmla="*/ 263 w 558"/>
                <a:gd name="T5" fmla="*/ 344 h 653"/>
                <a:gd name="T6" fmla="*/ 231 w 558"/>
                <a:gd name="T7" fmla="*/ 305 h 653"/>
                <a:gd name="T8" fmla="*/ 185 w 558"/>
                <a:gd name="T9" fmla="*/ 154 h 653"/>
                <a:gd name="T10" fmla="*/ 173 w 558"/>
                <a:gd name="T11" fmla="*/ 185 h 653"/>
                <a:gd name="T12" fmla="*/ 204 w 558"/>
                <a:gd name="T13" fmla="*/ 223 h 653"/>
                <a:gd name="T14" fmla="*/ 204 w 558"/>
                <a:gd name="T15" fmla="*/ 393 h 653"/>
                <a:gd name="T16" fmla="*/ 174 w 558"/>
                <a:gd name="T17" fmla="*/ 281 h 653"/>
                <a:gd name="T18" fmla="*/ 127 w 558"/>
                <a:gd name="T19" fmla="*/ 235 h 653"/>
                <a:gd name="T20" fmla="*/ 125 w 558"/>
                <a:gd name="T21" fmla="*/ 169 h 653"/>
                <a:gd name="T22" fmla="*/ 168 w 558"/>
                <a:gd name="T23" fmla="*/ 123 h 653"/>
                <a:gd name="T24" fmla="*/ 204 w 558"/>
                <a:gd name="T25" fmla="*/ 75 h 653"/>
                <a:gd name="T26" fmla="*/ 231 w 558"/>
                <a:gd name="T27" fmla="*/ 107 h 653"/>
                <a:gd name="T28" fmla="*/ 269 w 558"/>
                <a:gd name="T29" fmla="*/ 109 h 653"/>
                <a:gd name="T30" fmla="*/ 295 w 558"/>
                <a:gd name="T31" fmla="*/ 162 h 653"/>
                <a:gd name="T32" fmla="*/ 231 w 558"/>
                <a:gd name="T33" fmla="*/ 147 h 653"/>
                <a:gd name="T34" fmla="*/ 261 w 558"/>
                <a:gd name="T35" fmla="*/ 247 h 653"/>
                <a:gd name="T36" fmla="*/ 310 w 558"/>
                <a:gd name="T37" fmla="*/ 294 h 653"/>
                <a:gd name="T38" fmla="*/ 312 w 558"/>
                <a:gd name="T39" fmla="*/ 365 h 653"/>
                <a:gd name="T40" fmla="*/ 267 w 558"/>
                <a:gd name="T41" fmla="*/ 416 h 653"/>
                <a:gd name="T42" fmla="*/ 231 w 558"/>
                <a:gd name="T43" fmla="*/ 467 h 653"/>
                <a:gd name="T44" fmla="*/ 204 w 558"/>
                <a:gd name="T45" fmla="*/ 433 h 653"/>
                <a:gd name="T46" fmla="*/ 199 w 558"/>
                <a:gd name="T47" fmla="*/ 433 h 653"/>
                <a:gd name="T48" fmla="*/ 149 w 558"/>
                <a:gd name="T49" fmla="*/ 427 h 653"/>
                <a:gd name="T50" fmla="*/ 108 w 558"/>
                <a:gd name="T51" fmla="*/ 410 h 653"/>
                <a:gd name="T52" fmla="*/ 139 w 558"/>
                <a:gd name="T53" fmla="*/ 372 h 653"/>
                <a:gd name="T54" fmla="*/ 182 w 558"/>
                <a:gd name="T55" fmla="*/ 389 h 653"/>
                <a:gd name="T56" fmla="*/ 279 w 558"/>
                <a:gd name="T57" fmla="*/ 0 h 653"/>
                <a:gd name="T58" fmla="*/ 279 w 558"/>
                <a:gd name="T59" fmla="*/ 558 h 653"/>
                <a:gd name="T60" fmla="*/ 405 w 558"/>
                <a:gd name="T61" fmla="*/ 653 h 653"/>
                <a:gd name="T62" fmla="*/ 558 w 558"/>
                <a:gd name="T63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8" h="653">
                  <a:moveTo>
                    <a:pt x="231" y="305"/>
                  </a:moveTo>
                  <a:cubicBezTo>
                    <a:pt x="231" y="391"/>
                    <a:pt x="231" y="391"/>
                    <a:pt x="231" y="391"/>
                  </a:cubicBezTo>
                  <a:cubicBezTo>
                    <a:pt x="234" y="391"/>
                    <a:pt x="237" y="390"/>
                    <a:pt x="240" y="389"/>
                  </a:cubicBezTo>
                  <a:cubicBezTo>
                    <a:pt x="242" y="388"/>
                    <a:pt x="245" y="387"/>
                    <a:pt x="248" y="386"/>
                  </a:cubicBezTo>
                  <a:cubicBezTo>
                    <a:pt x="252" y="384"/>
                    <a:pt x="256" y="380"/>
                    <a:pt x="259" y="373"/>
                  </a:cubicBezTo>
                  <a:cubicBezTo>
                    <a:pt x="262" y="365"/>
                    <a:pt x="263" y="356"/>
                    <a:pt x="263" y="344"/>
                  </a:cubicBezTo>
                  <a:cubicBezTo>
                    <a:pt x="263" y="335"/>
                    <a:pt x="260" y="327"/>
                    <a:pt x="254" y="321"/>
                  </a:cubicBezTo>
                  <a:cubicBezTo>
                    <a:pt x="248" y="315"/>
                    <a:pt x="240" y="310"/>
                    <a:pt x="231" y="305"/>
                  </a:cubicBezTo>
                  <a:moveTo>
                    <a:pt x="204" y="148"/>
                  </a:moveTo>
                  <a:cubicBezTo>
                    <a:pt x="196" y="149"/>
                    <a:pt x="190" y="151"/>
                    <a:pt x="185" y="154"/>
                  </a:cubicBezTo>
                  <a:cubicBezTo>
                    <a:pt x="181" y="156"/>
                    <a:pt x="178" y="160"/>
                    <a:pt x="176" y="165"/>
                  </a:cubicBezTo>
                  <a:cubicBezTo>
                    <a:pt x="174" y="170"/>
                    <a:pt x="173" y="177"/>
                    <a:pt x="173" y="185"/>
                  </a:cubicBezTo>
                  <a:cubicBezTo>
                    <a:pt x="173" y="194"/>
                    <a:pt x="176" y="202"/>
                    <a:pt x="182" y="208"/>
                  </a:cubicBezTo>
                  <a:cubicBezTo>
                    <a:pt x="188" y="214"/>
                    <a:pt x="195" y="219"/>
                    <a:pt x="204" y="223"/>
                  </a:cubicBezTo>
                  <a:cubicBezTo>
                    <a:pt x="204" y="148"/>
                    <a:pt x="204" y="148"/>
                    <a:pt x="204" y="148"/>
                  </a:cubicBezTo>
                  <a:moveTo>
                    <a:pt x="204" y="393"/>
                  </a:moveTo>
                  <a:cubicBezTo>
                    <a:pt x="204" y="294"/>
                    <a:pt x="204" y="294"/>
                    <a:pt x="204" y="294"/>
                  </a:cubicBezTo>
                  <a:cubicBezTo>
                    <a:pt x="194" y="290"/>
                    <a:pt x="184" y="286"/>
                    <a:pt x="174" y="281"/>
                  </a:cubicBezTo>
                  <a:cubicBezTo>
                    <a:pt x="164" y="276"/>
                    <a:pt x="155" y="270"/>
                    <a:pt x="147" y="263"/>
                  </a:cubicBezTo>
                  <a:cubicBezTo>
                    <a:pt x="138" y="255"/>
                    <a:pt x="132" y="246"/>
                    <a:pt x="127" y="235"/>
                  </a:cubicBezTo>
                  <a:cubicBezTo>
                    <a:pt x="121" y="224"/>
                    <a:pt x="119" y="211"/>
                    <a:pt x="119" y="194"/>
                  </a:cubicBezTo>
                  <a:cubicBezTo>
                    <a:pt x="119" y="186"/>
                    <a:pt x="121" y="178"/>
                    <a:pt x="125" y="169"/>
                  </a:cubicBezTo>
                  <a:cubicBezTo>
                    <a:pt x="129" y="160"/>
                    <a:pt x="134" y="152"/>
                    <a:pt x="141" y="144"/>
                  </a:cubicBezTo>
                  <a:cubicBezTo>
                    <a:pt x="149" y="136"/>
                    <a:pt x="158" y="129"/>
                    <a:pt x="168" y="123"/>
                  </a:cubicBezTo>
                  <a:cubicBezTo>
                    <a:pt x="179" y="117"/>
                    <a:pt x="191" y="112"/>
                    <a:pt x="204" y="110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107"/>
                    <a:pt x="231" y="107"/>
                    <a:pt x="231" y="107"/>
                  </a:cubicBezTo>
                  <a:cubicBezTo>
                    <a:pt x="231" y="107"/>
                    <a:pt x="231" y="107"/>
                    <a:pt x="231" y="107"/>
                  </a:cubicBezTo>
                  <a:cubicBezTo>
                    <a:pt x="245" y="107"/>
                    <a:pt x="257" y="108"/>
                    <a:pt x="269" y="109"/>
                  </a:cubicBezTo>
                  <a:cubicBezTo>
                    <a:pt x="280" y="111"/>
                    <a:pt x="292" y="113"/>
                    <a:pt x="304" y="115"/>
                  </a:cubicBezTo>
                  <a:cubicBezTo>
                    <a:pt x="295" y="162"/>
                    <a:pt x="295" y="162"/>
                    <a:pt x="295" y="162"/>
                  </a:cubicBezTo>
                  <a:cubicBezTo>
                    <a:pt x="284" y="158"/>
                    <a:pt x="274" y="155"/>
                    <a:pt x="263" y="152"/>
                  </a:cubicBezTo>
                  <a:cubicBezTo>
                    <a:pt x="251" y="149"/>
                    <a:pt x="241" y="148"/>
                    <a:pt x="231" y="147"/>
                  </a:cubicBezTo>
                  <a:cubicBezTo>
                    <a:pt x="231" y="234"/>
                    <a:pt x="231" y="234"/>
                    <a:pt x="231" y="234"/>
                  </a:cubicBezTo>
                  <a:cubicBezTo>
                    <a:pt x="240" y="238"/>
                    <a:pt x="251" y="243"/>
                    <a:pt x="261" y="247"/>
                  </a:cubicBezTo>
                  <a:cubicBezTo>
                    <a:pt x="271" y="252"/>
                    <a:pt x="281" y="258"/>
                    <a:pt x="289" y="266"/>
                  </a:cubicBezTo>
                  <a:cubicBezTo>
                    <a:pt x="298" y="273"/>
                    <a:pt x="305" y="283"/>
                    <a:pt x="310" y="294"/>
                  </a:cubicBezTo>
                  <a:cubicBezTo>
                    <a:pt x="315" y="305"/>
                    <a:pt x="318" y="319"/>
                    <a:pt x="318" y="336"/>
                  </a:cubicBezTo>
                  <a:cubicBezTo>
                    <a:pt x="318" y="346"/>
                    <a:pt x="316" y="356"/>
                    <a:pt x="312" y="365"/>
                  </a:cubicBezTo>
                  <a:cubicBezTo>
                    <a:pt x="308" y="375"/>
                    <a:pt x="302" y="385"/>
                    <a:pt x="295" y="393"/>
                  </a:cubicBezTo>
                  <a:cubicBezTo>
                    <a:pt x="287" y="402"/>
                    <a:pt x="278" y="409"/>
                    <a:pt x="267" y="416"/>
                  </a:cubicBezTo>
                  <a:cubicBezTo>
                    <a:pt x="256" y="422"/>
                    <a:pt x="244" y="427"/>
                    <a:pt x="231" y="430"/>
                  </a:cubicBezTo>
                  <a:cubicBezTo>
                    <a:pt x="231" y="467"/>
                    <a:pt x="231" y="467"/>
                    <a:pt x="231" y="467"/>
                  </a:cubicBezTo>
                  <a:cubicBezTo>
                    <a:pt x="204" y="467"/>
                    <a:pt x="204" y="467"/>
                    <a:pt x="204" y="467"/>
                  </a:cubicBezTo>
                  <a:cubicBezTo>
                    <a:pt x="204" y="433"/>
                    <a:pt x="204" y="433"/>
                    <a:pt x="204" y="433"/>
                  </a:cubicBezTo>
                  <a:cubicBezTo>
                    <a:pt x="203" y="433"/>
                    <a:pt x="202" y="433"/>
                    <a:pt x="202" y="433"/>
                  </a:cubicBezTo>
                  <a:cubicBezTo>
                    <a:pt x="201" y="433"/>
                    <a:pt x="200" y="433"/>
                    <a:pt x="199" y="433"/>
                  </a:cubicBezTo>
                  <a:cubicBezTo>
                    <a:pt x="190" y="433"/>
                    <a:pt x="181" y="433"/>
                    <a:pt x="172" y="432"/>
                  </a:cubicBezTo>
                  <a:cubicBezTo>
                    <a:pt x="164" y="431"/>
                    <a:pt x="156" y="429"/>
                    <a:pt x="149" y="427"/>
                  </a:cubicBezTo>
                  <a:cubicBezTo>
                    <a:pt x="142" y="425"/>
                    <a:pt x="135" y="423"/>
                    <a:pt x="128" y="420"/>
                  </a:cubicBezTo>
                  <a:cubicBezTo>
                    <a:pt x="121" y="417"/>
                    <a:pt x="115" y="414"/>
                    <a:pt x="108" y="410"/>
                  </a:cubicBezTo>
                  <a:cubicBezTo>
                    <a:pt x="123" y="363"/>
                    <a:pt x="123" y="363"/>
                    <a:pt x="123" y="363"/>
                  </a:cubicBezTo>
                  <a:cubicBezTo>
                    <a:pt x="127" y="366"/>
                    <a:pt x="133" y="369"/>
                    <a:pt x="139" y="372"/>
                  </a:cubicBezTo>
                  <a:cubicBezTo>
                    <a:pt x="145" y="376"/>
                    <a:pt x="152" y="379"/>
                    <a:pt x="159" y="381"/>
                  </a:cubicBezTo>
                  <a:cubicBezTo>
                    <a:pt x="167" y="384"/>
                    <a:pt x="174" y="387"/>
                    <a:pt x="182" y="389"/>
                  </a:cubicBezTo>
                  <a:cubicBezTo>
                    <a:pt x="190" y="391"/>
                    <a:pt x="197" y="392"/>
                    <a:pt x="204" y="393"/>
                  </a:cubicBezTo>
                  <a:moveTo>
                    <a:pt x="279" y="0"/>
                  </a:move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4" y="558"/>
                    <a:pt x="288" y="558"/>
                    <a:pt x="292" y="558"/>
                  </a:cubicBezTo>
                  <a:cubicBezTo>
                    <a:pt x="405" y="653"/>
                    <a:pt x="405" y="653"/>
                    <a:pt x="405" y="653"/>
                  </a:cubicBezTo>
                  <a:cubicBezTo>
                    <a:pt x="417" y="522"/>
                    <a:pt x="417" y="522"/>
                    <a:pt x="417" y="522"/>
                  </a:cubicBezTo>
                  <a:cubicBezTo>
                    <a:pt x="501" y="474"/>
                    <a:pt x="558" y="383"/>
                    <a:pt x="558" y="279"/>
                  </a:cubicBezTo>
                  <a:cubicBezTo>
                    <a:pt x="558" y="125"/>
                    <a:pt x="433" y="0"/>
                    <a:pt x="279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123 w 210"/>
                <a:gd name="T1" fmla="*/ 316 h 392"/>
                <a:gd name="T2" fmla="*/ 123 w 210"/>
                <a:gd name="T3" fmla="*/ 230 h 392"/>
                <a:gd name="T4" fmla="*/ 146 w 210"/>
                <a:gd name="T5" fmla="*/ 246 h 392"/>
                <a:gd name="T6" fmla="*/ 155 w 210"/>
                <a:gd name="T7" fmla="*/ 269 h 392"/>
                <a:gd name="T8" fmla="*/ 151 w 210"/>
                <a:gd name="T9" fmla="*/ 298 h 392"/>
                <a:gd name="T10" fmla="*/ 140 w 210"/>
                <a:gd name="T11" fmla="*/ 311 h 392"/>
                <a:gd name="T12" fmla="*/ 132 w 210"/>
                <a:gd name="T13" fmla="*/ 314 h 392"/>
                <a:gd name="T14" fmla="*/ 123 w 210"/>
                <a:gd name="T15" fmla="*/ 316 h 392"/>
                <a:gd name="T16" fmla="*/ 96 w 210"/>
                <a:gd name="T17" fmla="*/ 148 h 392"/>
                <a:gd name="T18" fmla="*/ 74 w 210"/>
                <a:gd name="T19" fmla="*/ 133 h 392"/>
                <a:gd name="T20" fmla="*/ 65 w 210"/>
                <a:gd name="T21" fmla="*/ 110 h 392"/>
                <a:gd name="T22" fmla="*/ 68 w 210"/>
                <a:gd name="T23" fmla="*/ 90 h 392"/>
                <a:gd name="T24" fmla="*/ 77 w 210"/>
                <a:gd name="T25" fmla="*/ 79 h 392"/>
                <a:gd name="T26" fmla="*/ 96 w 210"/>
                <a:gd name="T27" fmla="*/ 73 h 392"/>
                <a:gd name="T28" fmla="*/ 96 w 210"/>
                <a:gd name="T29" fmla="*/ 148 h 392"/>
                <a:gd name="T30" fmla="*/ 123 w 210"/>
                <a:gd name="T31" fmla="*/ 0 h 392"/>
                <a:gd name="T32" fmla="*/ 96 w 210"/>
                <a:gd name="T33" fmla="*/ 0 h 392"/>
                <a:gd name="T34" fmla="*/ 96 w 210"/>
                <a:gd name="T35" fmla="*/ 35 h 392"/>
                <a:gd name="T36" fmla="*/ 60 w 210"/>
                <a:gd name="T37" fmla="*/ 48 h 392"/>
                <a:gd name="T38" fmla="*/ 33 w 210"/>
                <a:gd name="T39" fmla="*/ 69 h 392"/>
                <a:gd name="T40" fmla="*/ 17 w 210"/>
                <a:gd name="T41" fmla="*/ 94 h 392"/>
                <a:gd name="T42" fmla="*/ 11 w 210"/>
                <a:gd name="T43" fmla="*/ 119 h 392"/>
                <a:gd name="T44" fmla="*/ 19 w 210"/>
                <a:gd name="T45" fmla="*/ 160 h 392"/>
                <a:gd name="T46" fmla="*/ 39 w 210"/>
                <a:gd name="T47" fmla="*/ 188 h 392"/>
                <a:gd name="T48" fmla="*/ 66 w 210"/>
                <a:gd name="T49" fmla="*/ 206 h 392"/>
                <a:gd name="T50" fmla="*/ 96 w 210"/>
                <a:gd name="T51" fmla="*/ 219 h 392"/>
                <a:gd name="T52" fmla="*/ 96 w 210"/>
                <a:gd name="T53" fmla="*/ 318 h 392"/>
                <a:gd name="T54" fmla="*/ 74 w 210"/>
                <a:gd name="T55" fmla="*/ 314 h 392"/>
                <a:gd name="T56" fmla="*/ 51 w 210"/>
                <a:gd name="T57" fmla="*/ 306 h 392"/>
                <a:gd name="T58" fmla="*/ 31 w 210"/>
                <a:gd name="T59" fmla="*/ 297 h 392"/>
                <a:gd name="T60" fmla="*/ 15 w 210"/>
                <a:gd name="T61" fmla="*/ 288 h 392"/>
                <a:gd name="T62" fmla="*/ 0 w 210"/>
                <a:gd name="T63" fmla="*/ 335 h 392"/>
                <a:gd name="T64" fmla="*/ 20 w 210"/>
                <a:gd name="T65" fmla="*/ 345 h 392"/>
                <a:gd name="T66" fmla="*/ 41 w 210"/>
                <a:gd name="T67" fmla="*/ 352 h 392"/>
                <a:gd name="T68" fmla="*/ 64 w 210"/>
                <a:gd name="T69" fmla="*/ 357 h 392"/>
                <a:gd name="T70" fmla="*/ 91 w 210"/>
                <a:gd name="T71" fmla="*/ 358 h 392"/>
                <a:gd name="T72" fmla="*/ 94 w 210"/>
                <a:gd name="T73" fmla="*/ 358 h 392"/>
                <a:gd name="T74" fmla="*/ 96 w 210"/>
                <a:gd name="T75" fmla="*/ 358 h 392"/>
                <a:gd name="T76" fmla="*/ 96 w 210"/>
                <a:gd name="T77" fmla="*/ 392 h 392"/>
                <a:gd name="T78" fmla="*/ 123 w 210"/>
                <a:gd name="T79" fmla="*/ 392 h 392"/>
                <a:gd name="T80" fmla="*/ 123 w 210"/>
                <a:gd name="T81" fmla="*/ 355 h 392"/>
                <a:gd name="T82" fmla="*/ 159 w 210"/>
                <a:gd name="T83" fmla="*/ 341 h 392"/>
                <a:gd name="T84" fmla="*/ 187 w 210"/>
                <a:gd name="T85" fmla="*/ 318 h 392"/>
                <a:gd name="T86" fmla="*/ 204 w 210"/>
                <a:gd name="T87" fmla="*/ 290 h 392"/>
                <a:gd name="T88" fmla="*/ 210 w 210"/>
                <a:gd name="T89" fmla="*/ 261 h 392"/>
                <a:gd name="T90" fmla="*/ 202 w 210"/>
                <a:gd name="T91" fmla="*/ 219 h 392"/>
                <a:gd name="T92" fmla="*/ 181 w 210"/>
                <a:gd name="T93" fmla="*/ 191 h 392"/>
                <a:gd name="T94" fmla="*/ 153 w 210"/>
                <a:gd name="T95" fmla="*/ 172 h 392"/>
                <a:gd name="T96" fmla="*/ 123 w 210"/>
                <a:gd name="T97" fmla="*/ 159 h 392"/>
                <a:gd name="T98" fmla="*/ 123 w 210"/>
                <a:gd name="T99" fmla="*/ 72 h 392"/>
                <a:gd name="T100" fmla="*/ 155 w 210"/>
                <a:gd name="T101" fmla="*/ 77 h 392"/>
                <a:gd name="T102" fmla="*/ 187 w 210"/>
                <a:gd name="T103" fmla="*/ 87 h 392"/>
                <a:gd name="T104" fmla="*/ 196 w 210"/>
                <a:gd name="T105" fmla="*/ 40 h 392"/>
                <a:gd name="T106" fmla="*/ 161 w 210"/>
                <a:gd name="T107" fmla="*/ 34 h 392"/>
                <a:gd name="T108" fmla="*/ 123 w 210"/>
                <a:gd name="T109" fmla="*/ 32 h 392"/>
                <a:gd name="T110" fmla="*/ 123 w 210"/>
                <a:gd name="T111" fmla="*/ 32 h 392"/>
                <a:gd name="T112" fmla="*/ 123 w 210"/>
                <a:gd name="T11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123" y="316"/>
                  </a:moveTo>
                  <a:cubicBezTo>
                    <a:pt x="123" y="230"/>
                    <a:pt x="123" y="230"/>
                    <a:pt x="123" y="230"/>
                  </a:cubicBezTo>
                  <a:cubicBezTo>
                    <a:pt x="132" y="235"/>
                    <a:pt x="140" y="240"/>
                    <a:pt x="146" y="246"/>
                  </a:cubicBezTo>
                  <a:cubicBezTo>
                    <a:pt x="152" y="252"/>
                    <a:pt x="155" y="260"/>
                    <a:pt x="155" y="269"/>
                  </a:cubicBezTo>
                  <a:cubicBezTo>
                    <a:pt x="155" y="281"/>
                    <a:pt x="154" y="290"/>
                    <a:pt x="151" y="298"/>
                  </a:cubicBezTo>
                  <a:cubicBezTo>
                    <a:pt x="148" y="305"/>
                    <a:pt x="144" y="309"/>
                    <a:pt x="140" y="311"/>
                  </a:cubicBezTo>
                  <a:cubicBezTo>
                    <a:pt x="137" y="312"/>
                    <a:pt x="134" y="313"/>
                    <a:pt x="132" y="314"/>
                  </a:cubicBezTo>
                  <a:cubicBezTo>
                    <a:pt x="129" y="315"/>
                    <a:pt x="126" y="316"/>
                    <a:pt x="123" y="316"/>
                  </a:cubicBezTo>
                  <a:moveTo>
                    <a:pt x="96" y="148"/>
                  </a:moveTo>
                  <a:cubicBezTo>
                    <a:pt x="87" y="144"/>
                    <a:pt x="80" y="139"/>
                    <a:pt x="74" y="133"/>
                  </a:cubicBezTo>
                  <a:cubicBezTo>
                    <a:pt x="68" y="127"/>
                    <a:pt x="65" y="119"/>
                    <a:pt x="65" y="110"/>
                  </a:cubicBezTo>
                  <a:cubicBezTo>
                    <a:pt x="65" y="102"/>
                    <a:pt x="66" y="95"/>
                    <a:pt x="68" y="90"/>
                  </a:cubicBezTo>
                  <a:cubicBezTo>
                    <a:pt x="70" y="85"/>
                    <a:pt x="73" y="81"/>
                    <a:pt x="77" y="79"/>
                  </a:cubicBezTo>
                  <a:cubicBezTo>
                    <a:pt x="82" y="76"/>
                    <a:pt x="88" y="74"/>
                    <a:pt x="96" y="73"/>
                  </a:cubicBezTo>
                  <a:cubicBezTo>
                    <a:pt x="96" y="148"/>
                    <a:pt x="96" y="148"/>
                    <a:pt x="96" y="148"/>
                  </a:cubicBezTo>
                  <a:moveTo>
                    <a:pt x="123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83" y="37"/>
                    <a:pt x="71" y="42"/>
                    <a:pt x="60" y="48"/>
                  </a:cubicBezTo>
                  <a:cubicBezTo>
                    <a:pt x="50" y="54"/>
                    <a:pt x="41" y="61"/>
                    <a:pt x="33" y="69"/>
                  </a:cubicBezTo>
                  <a:cubicBezTo>
                    <a:pt x="26" y="77"/>
                    <a:pt x="21" y="85"/>
                    <a:pt x="17" y="94"/>
                  </a:cubicBezTo>
                  <a:cubicBezTo>
                    <a:pt x="13" y="103"/>
                    <a:pt x="11" y="111"/>
                    <a:pt x="11" y="119"/>
                  </a:cubicBezTo>
                  <a:cubicBezTo>
                    <a:pt x="11" y="136"/>
                    <a:pt x="13" y="149"/>
                    <a:pt x="19" y="160"/>
                  </a:cubicBezTo>
                  <a:cubicBezTo>
                    <a:pt x="24" y="171"/>
                    <a:pt x="30" y="180"/>
                    <a:pt x="39" y="188"/>
                  </a:cubicBezTo>
                  <a:cubicBezTo>
                    <a:pt x="47" y="195"/>
                    <a:pt x="56" y="201"/>
                    <a:pt x="66" y="206"/>
                  </a:cubicBezTo>
                  <a:cubicBezTo>
                    <a:pt x="76" y="211"/>
                    <a:pt x="86" y="215"/>
                    <a:pt x="96" y="2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89" y="317"/>
                    <a:pt x="82" y="316"/>
                    <a:pt x="74" y="314"/>
                  </a:cubicBezTo>
                  <a:cubicBezTo>
                    <a:pt x="66" y="312"/>
                    <a:pt x="59" y="309"/>
                    <a:pt x="51" y="306"/>
                  </a:cubicBezTo>
                  <a:cubicBezTo>
                    <a:pt x="44" y="304"/>
                    <a:pt x="37" y="301"/>
                    <a:pt x="31" y="297"/>
                  </a:cubicBezTo>
                  <a:cubicBezTo>
                    <a:pt x="25" y="294"/>
                    <a:pt x="19" y="291"/>
                    <a:pt x="15" y="28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7" y="339"/>
                    <a:pt x="13" y="342"/>
                    <a:pt x="20" y="345"/>
                  </a:cubicBezTo>
                  <a:cubicBezTo>
                    <a:pt x="27" y="348"/>
                    <a:pt x="34" y="350"/>
                    <a:pt x="41" y="352"/>
                  </a:cubicBezTo>
                  <a:cubicBezTo>
                    <a:pt x="48" y="354"/>
                    <a:pt x="56" y="356"/>
                    <a:pt x="64" y="357"/>
                  </a:cubicBezTo>
                  <a:cubicBezTo>
                    <a:pt x="73" y="358"/>
                    <a:pt x="82" y="358"/>
                    <a:pt x="91" y="358"/>
                  </a:cubicBezTo>
                  <a:cubicBezTo>
                    <a:pt x="92" y="358"/>
                    <a:pt x="93" y="358"/>
                    <a:pt x="94" y="358"/>
                  </a:cubicBezTo>
                  <a:cubicBezTo>
                    <a:pt x="94" y="358"/>
                    <a:pt x="95" y="358"/>
                    <a:pt x="96" y="358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6" y="352"/>
                    <a:pt x="148" y="347"/>
                    <a:pt x="159" y="341"/>
                  </a:cubicBezTo>
                  <a:cubicBezTo>
                    <a:pt x="170" y="334"/>
                    <a:pt x="179" y="327"/>
                    <a:pt x="187" y="318"/>
                  </a:cubicBezTo>
                  <a:cubicBezTo>
                    <a:pt x="194" y="310"/>
                    <a:pt x="200" y="300"/>
                    <a:pt x="204" y="290"/>
                  </a:cubicBezTo>
                  <a:cubicBezTo>
                    <a:pt x="208" y="281"/>
                    <a:pt x="210" y="271"/>
                    <a:pt x="210" y="261"/>
                  </a:cubicBezTo>
                  <a:cubicBezTo>
                    <a:pt x="210" y="244"/>
                    <a:pt x="207" y="230"/>
                    <a:pt x="202" y="219"/>
                  </a:cubicBezTo>
                  <a:cubicBezTo>
                    <a:pt x="197" y="208"/>
                    <a:pt x="190" y="198"/>
                    <a:pt x="181" y="191"/>
                  </a:cubicBezTo>
                  <a:cubicBezTo>
                    <a:pt x="173" y="183"/>
                    <a:pt x="163" y="177"/>
                    <a:pt x="153" y="172"/>
                  </a:cubicBezTo>
                  <a:cubicBezTo>
                    <a:pt x="143" y="168"/>
                    <a:pt x="132" y="163"/>
                    <a:pt x="123" y="159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33" y="73"/>
                    <a:pt x="143" y="74"/>
                    <a:pt x="155" y="77"/>
                  </a:cubicBezTo>
                  <a:cubicBezTo>
                    <a:pt x="166" y="80"/>
                    <a:pt x="176" y="83"/>
                    <a:pt x="187" y="8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4" y="38"/>
                    <a:pt x="172" y="36"/>
                    <a:pt x="161" y="34"/>
                  </a:cubicBezTo>
                  <a:cubicBezTo>
                    <a:pt x="149" y="33"/>
                    <a:pt x="137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 66"/>
            <p:cNvSpPr>
              <a:spLocks/>
            </p:cNvSpPr>
            <p:nvPr/>
          </p:nvSpPr>
          <p:spPr bwMode="auto">
            <a:xfrm>
              <a:off x="4170826" y="4258898"/>
              <a:ext cx="888697" cy="1039506"/>
            </a:xfrm>
            <a:custGeom>
              <a:avLst/>
              <a:gdLst>
                <a:gd name="T0" fmla="*/ 558 w 558"/>
                <a:gd name="T1" fmla="*/ 279 h 653"/>
                <a:gd name="T2" fmla="*/ 279 w 558"/>
                <a:gd name="T3" fmla="*/ 0 h 653"/>
                <a:gd name="T4" fmla="*/ 0 w 558"/>
                <a:gd name="T5" fmla="*/ 279 h 653"/>
                <a:gd name="T6" fmla="*/ 279 w 558"/>
                <a:gd name="T7" fmla="*/ 558 h 653"/>
                <a:gd name="T8" fmla="*/ 292 w 558"/>
                <a:gd name="T9" fmla="*/ 558 h 653"/>
                <a:gd name="T10" fmla="*/ 404 w 558"/>
                <a:gd name="T11" fmla="*/ 653 h 653"/>
                <a:gd name="T12" fmla="*/ 416 w 558"/>
                <a:gd name="T13" fmla="*/ 522 h 653"/>
                <a:gd name="T14" fmla="*/ 558 w 558"/>
                <a:gd name="T15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653">
                  <a:moveTo>
                    <a:pt x="558" y="279"/>
                  </a:moveTo>
                  <a:cubicBezTo>
                    <a:pt x="558" y="125"/>
                    <a:pt x="433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3" y="558"/>
                    <a:pt x="287" y="558"/>
                    <a:pt x="292" y="558"/>
                  </a:cubicBezTo>
                  <a:cubicBezTo>
                    <a:pt x="404" y="653"/>
                    <a:pt x="404" y="653"/>
                    <a:pt x="404" y="653"/>
                  </a:cubicBezTo>
                  <a:cubicBezTo>
                    <a:pt x="416" y="522"/>
                    <a:pt x="416" y="522"/>
                    <a:pt x="416" y="522"/>
                  </a:cubicBezTo>
                  <a:cubicBezTo>
                    <a:pt x="501" y="474"/>
                    <a:pt x="558" y="383"/>
                    <a:pt x="558" y="279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4291003" y="4558160"/>
              <a:ext cx="206016" cy="245065"/>
            </a:xfrm>
            <a:custGeom>
              <a:avLst/>
              <a:gdLst>
                <a:gd name="T0" fmla="*/ 37 w 129"/>
                <a:gd name="T1" fmla="*/ 106 h 154"/>
                <a:gd name="T2" fmla="*/ 21 w 129"/>
                <a:gd name="T3" fmla="*/ 154 h 154"/>
                <a:gd name="T4" fmla="*/ 0 w 129"/>
                <a:gd name="T5" fmla="*/ 154 h 154"/>
                <a:gd name="T6" fmla="*/ 53 w 129"/>
                <a:gd name="T7" fmla="*/ 0 h 154"/>
                <a:gd name="T8" fmla="*/ 77 w 129"/>
                <a:gd name="T9" fmla="*/ 0 h 154"/>
                <a:gd name="T10" fmla="*/ 129 w 129"/>
                <a:gd name="T11" fmla="*/ 154 h 154"/>
                <a:gd name="T12" fmla="*/ 108 w 129"/>
                <a:gd name="T13" fmla="*/ 154 h 154"/>
                <a:gd name="T14" fmla="*/ 92 w 129"/>
                <a:gd name="T15" fmla="*/ 106 h 154"/>
                <a:gd name="T16" fmla="*/ 37 w 129"/>
                <a:gd name="T17" fmla="*/ 106 h 154"/>
                <a:gd name="T18" fmla="*/ 88 w 129"/>
                <a:gd name="T19" fmla="*/ 90 h 154"/>
                <a:gd name="T20" fmla="*/ 72 w 129"/>
                <a:gd name="T21" fmla="*/ 46 h 154"/>
                <a:gd name="T22" fmla="*/ 64 w 129"/>
                <a:gd name="T23" fmla="*/ 18 h 154"/>
                <a:gd name="T24" fmla="*/ 64 w 129"/>
                <a:gd name="T25" fmla="*/ 18 h 154"/>
                <a:gd name="T26" fmla="*/ 56 w 129"/>
                <a:gd name="T27" fmla="*/ 45 h 154"/>
                <a:gd name="T28" fmla="*/ 41 w 129"/>
                <a:gd name="T29" fmla="*/ 90 h 154"/>
                <a:gd name="T30" fmla="*/ 88 w 129"/>
                <a:gd name="T31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54">
                  <a:moveTo>
                    <a:pt x="37" y="106"/>
                  </a:moveTo>
                  <a:cubicBezTo>
                    <a:pt x="21" y="154"/>
                    <a:pt x="21" y="154"/>
                    <a:pt x="21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154"/>
                    <a:pt x="129" y="154"/>
                    <a:pt x="129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37" y="106"/>
                  </a:lnTo>
                  <a:close/>
                  <a:moveTo>
                    <a:pt x="88" y="90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69" y="36"/>
                    <a:pt x="67" y="26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26"/>
                    <a:pt x="59" y="36"/>
                    <a:pt x="56" y="45"/>
                  </a:cubicBezTo>
                  <a:cubicBezTo>
                    <a:pt x="41" y="90"/>
                    <a:pt x="41" y="90"/>
                    <a:pt x="41" y="90"/>
                  </a:cubicBezTo>
                  <a:lnTo>
                    <a:pt x="88" y="9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4528662" y="4427549"/>
              <a:ext cx="156195" cy="248431"/>
            </a:xfrm>
            <a:custGeom>
              <a:avLst/>
              <a:gdLst>
                <a:gd name="T0" fmla="*/ 0 w 98"/>
                <a:gd name="T1" fmla="*/ 3 h 156"/>
                <a:gd name="T2" fmla="*/ 37 w 98"/>
                <a:gd name="T3" fmla="*/ 0 h 156"/>
                <a:gd name="T4" fmla="*/ 79 w 98"/>
                <a:gd name="T5" fmla="*/ 11 h 156"/>
                <a:gd name="T6" fmla="*/ 92 w 98"/>
                <a:gd name="T7" fmla="*/ 38 h 156"/>
                <a:gd name="T8" fmla="*/ 66 w 98"/>
                <a:gd name="T9" fmla="*/ 72 h 156"/>
                <a:gd name="T10" fmla="*/ 66 w 98"/>
                <a:gd name="T11" fmla="*/ 73 h 156"/>
                <a:gd name="T12" fmla="*/ 98 w 98"/>
                <a:gd name="T13" fmla="*/ 111 h 156"/>
                <a:gd name="T14" fmla="*/ 84 w 98"/>
                <a:gd name="T15" fmla="*/ 142 h 156"/>
                <a:gd name="T16" fmla="*/ 31 w 98"/>
                <a:gd name="T17" fmla="*/ 156 h 156"/>
                <a:gd name="T18" fmla="*/ 0 w 98"/>
                <a:gd name="T19" fmla="*/ 155 h 156"/>
                <a:gd name="T20" fmla="*/ 0 w 98"/>
                <a:gd name="T21" fmla="*/ 3 h 156"/>
                <a:gd name="T22" fmla="*/ 20 w 98"/>
                <a:gd name="T23" fmla="*/ 66 h 156"/>
                <a:gd name="T24" fmla="*/ 38 w 98"/>
                <a:gd name="T25" fmla="*/ 66 h 156"/>
                <a:gd name="T26" fmla="*/ 72 w 98"/>
                <a:gd name="T27" fmla="*/ 40 h 156"/>
                <a:gd name="T28" fmla="*/ 38 w 98"/>
                <a:gd name="T29" fmla="*/ 15 h 156"/>
                <a:gd name="T30" fmla="*/ 20 w 98"/>
                <a:gd name="T31" fmla="*/ 16 h 156"/>
                <a:gd name="T32" fmla="*/ 20 w 98"/>
                <a:gd name="T33" fmla="*/ 66 h 156"/>
                <a:gd name="T34" fmla="*/ 20 w 98"/>
                <a:gd name="T35" fmla="*/ 140 h 156"/>
                <a:gd name="T36" fmla="*/ 37 w 98"/>
                <a:gd name="T37" fmla="*/ 141 h 156"/>
                <a:gd name="T38" fmla="*/ 77 w 98"/>
                <a:gd name="T39" fmla="*/ 111 h 156"/>
                <a:gd name="T40" fmla="*/ 37 w 98"/>
                <a:gd name="T41" fmla="*/ 81 h 156"/>
                <a:gd name="T42" fmla="*/ 20 w 98"/>
                <a:gd name="T43" fmla="*/ 81 h 156"/>
                <a:gd name="T44" fmla="*/ 20 w 98"/>
                <a:gd name="T45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156">
                  <a:moveTo>
                    <a:pt x="0" y="3"/>
                  </a:moveTo>
                  <a:cubicBezTo>
                    <a:pt x="9" y="1"/>
                    <a:pt x="23" y="0"/>
                    <a:pt x="37" y="0"/>
                  </a:cubicBezTo>
                  <a:cubicBezTo>
                    <a:pt x="57" y="0"/>
                    <a:pt x="69" y="3"/>
                    <a:pt x="79" y="11"/>
                  </a:cubicBezTo>
                  <a:cubicBezTo>
                    <a:pt x="87" y="17"/>
                    <a:pt x="92" y="26"/>
                    <a:pt x="92" y="38"/>
                  </a:cubicBezTo>
                  <a:cubicBezTo>
                    <a:pt x="92" y="53"/>
                    <a:pt x="82" y="66"/>
                    <a:pt x="66" y="72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80" y="76"/>
                    <a:pt x="98" y="88"/>
                    <a:pt x="98" y="111"/>
                  </a:cubicBezTo>
                  <a:cubicBezTo>
                    <a:pt x="98" y="124"/>
                    <a:pt x="92" y="134"/>
                    <a:pt x="84" y="142"/>
                  </a:cubicBezTo>
                  <a:cubicBezTo>
                    <a:pt x="74" y="152"/>
                    <a:pt x="56" y="156"/>
                    <a:pt x="31" y="156"/>
                  </a:cubicBezTo>
                  <a:cubicBezTo>
                    <a:pt x="18" y="156"/>
                    <a:pt x="7" y="156"/>
                    <a:pt x="0" y="155"/>
                  </a:cubicBezTo>
                  <a:lnTo>
                    <a:pt x="0" y="3"/>
                  </a:lnTo>
                  <a:close/>
                  <a:moveTo>
                    <a:pt x="20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59" y="66"/>
                    <a:pt x="72" y="55"/>
                    <a:pt x="72" y="40"/>
                  </a:cubicBezTo>
                  <a:cubicBezTo>
                    <a:pt x="72" y="22"/>
                    <a:pt x="58" y="15"/>
                    <a:pt x="38" y="15"/>
                  </a:cubicBezTo>
                  <a:cubicBezTo>
                    <a:pt x="29" y="15"/>
                    <a:pt x="23" y="16"/>
                    <a:pt x="20" y="16"/>
                  </a:cubicBezTo>
                  <a:lnTo>
                    <a:pt x="20" y="66"/>
                  </a:lnTo>
                  <a:close/>
                  <a:moveTo>
                    <a:pt x="20" y="140"/>
                  </a:moveTo>
                  <a:cubicBezTo>
                    <a:pt x="24" y="141"/>
                    <a:pt x="30" y="141"/>
                    <a:pt x="37" y="141"/>
                  </a:cubicBezTo>
                  <a:cubicBezTo>
                    <a:pt x="58" y="141"/>
                    <a:pt x="77" y="133"/>
                    <a:pt x="77" y="111"/>
                  </a:cubicBezTo>
                  <a:cubicBezTo>
                    <a:pt x="77" y="90"/>
                    <a:pt x="58" y="81"/>
                    <a:pt x="37" y="81"/>
                  </a:cubicBezTo>
                  <a:cubicBezTo>
                    <a:pt x="20" y="81"/>
                    <a:pt x="20" y="81"/>
                    <a:pt x="20" y="81"/>
                  </a:cubicBezTo>
                  <a:lnTo>
                    <a:pt x="20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 99"/>
            <p:cNvSpPr>
              <a:spLocks/>
            </p:cNvSpPr>
            <p:nvPr/>
          </p:nvSpPr>
          <p:spPr bwMode="auto">
            <a:xfrm>
              <a:off x="4552226" y="4741286"/>
              <a:ext cx="157542" cy="213422"/>
            </a:xfrm>
            <a:custGeom>
              <a:avLst/>
              <a:gdLst>
                <a:gd name="T0" fmla="*/ 99 w 99"/>
                <a:gd name="T1" fmla="*/ 128 h 134"/>
                <a:gd name="T2" fmla="*/ 64 w 99"/>
                <a:gd name="T3" fmla="*/ 134 h 134"/>
                <a:gd name="T4" fmla="*/ 0 w 99"/>
                <a:gd name="T5" fmla="*/ 68 h 134"/>
                <a:gd name="T6" fmla="*/ 68 w 99"/>
                <a:gd name="T7" fmla="*/ 0 h 134"/>
                <a:gd name="T8" fmla="*/ 99 w 99"/>
                <a:gd name="T9" fmla="*/ 5 h 134"/>
                <a:gd name="T10" fmla="*/ 95 w 99"/>
                <a:gd name="T11" fmla="*/ 19 h 134"/>
                <a:gd name="T12" fmla="*/ 69 w 99"/>
                <a:gd name="T13" fmla="*/ 14 h 134"/>
                <a:gd name="T14" fmla="*/ 18 w 99"/>
                <a:gd name="T15" fmla="*/ 67 h 134"/>
                <a:gd name="T16" fmla="*/ 68 w 99"/>
                <a:gd name="T17" fmla="*/ 119 h 134"/>
                <a:gd name="T18" fmla="*/ 95 w 99"/>
                <a:gd name="T19" fmla="*/ 114 h 134"/>
                <a:gd name="T20" fmla="*/ 99 w 99"/>
                <a:gd name="T21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99" y="128"/>
                  </a:moveTo>
                  <a:cubicBezTo>
                    <a:pt x="93" y="131"/>
                    <a:pt x="80" y="134"/>
                    <a:pt x="64" y="134"/>
                  </a:cubicBezTo>
                  <a:cubicBezTo>
                    <a:pt x="28" y="134"/>
                    <a:pt x="0" y="111"/>
                    <a:pt x="0" y="68"/>
                  </a:cubicBezTo>
                  <a:cubicBezTo>
                    <a:pt x="0" y="27"/>
                    <a:pt x="28" y="0"/>
                    <a:pt x="68" y="0"/>
                  </a:cubicBezTo>
                  <a:cubicBezTo>
                    <a:pt x="84" y="0"/>
                    <a:pt x="95" y="3"/>
                    <a:pt x="99" y="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89" y="16"/>
                    <a:pt x="80" y="14"/>
                    <a:pt x="69" y="14"/>
                  </a:cubicBezTo>
                  <a:cubicBezTo>
                    <a:pt x="38" y="14"/>
                    <a:pt x="18" y="33"/>
                    <a:pt x="18" y="67"/>
                  </a:cubicBezTo>
                  <a:cubicBezTo>
                    <a:pt x="18" y="99"/>
                    <a:pt x="36" y="119"/>
                    <a:pt x="68" y="119"/>
                  </a:cubicBezTo>
                  <a:cubicBezTo>
                    <a:pt x="78" y="119"/>
                    <a:pt x="89" y="117"/>
                    <a:pt x="95" y="114"/>
                  </a:cubicBezTo>
                  <a:lnTo>
                    <a:pt x="99" y="1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91534" y="2184039"/>
            <a:ext cx="595605" cy="696062"/>
            <a:chOff x="3988712" y="2912052"/>
            <a:chExt cx="794140" cy="928082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6" name="Freeform 72"/>
            <p:cNvSpPr>
              <a:spLocks/>
            </p:cNvSpPr>
            <p:nvPr/>
          </p:nvSpPr>
          <p:spPr bwMode="auto">
            <a:xfrm>
              <a:off x="3988712" y="2912052"/>
              <a:ext cx="786362" cy="921686"/>
            </a:xfrm>
            <a:custGeom>
              <a:avLst/>
              <a:gdLst>
                <a:gd name="T0" fmla="*/ 247 w 494"/>
                <a:gd name="T1" fmla="*/ 0 h 579"/>
                <a:gd name="T2" fmla="*/ 0 w 494"/>
                <a:gd name="T3" fmla="*/ 247 h 579"/>
                <a:gd name="T4" fmla="*/ 247 w 494"/>
                <a:gd name="T5" fmla="*/ 494 h 579"/>
                <a:gd name="T6" fmla="*/ 258 w 494"/>
                <a:gd name="T7" fmla="*/ 494 h 579"/>
                <a:gd name="T8" fmla="*/ 358 w 494"/>
                <a:gd name="T9" fmla="*/ 579 h 579"/>
                <a:gd name="T10" fmla="*/ 368 w 494"/>
                <a:gd name="T11" fmla="*/ 462 h 579"/>
                <a:gd name="T12" fmla="*/ 494 w 494"/>
                <a:gd name="T13" fmla="*/ 247 h 579"/>
                <a:gd name="T14" fmla="*/ 247 w 494"/>
                <a:gd name="T15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79">
                  <a:moveTo>
                    <a:pt x="247" y="0"/>
                  </a:moveTo>
                  <a:cubicBezTo>
                    <a:pt x="110" y="0"/>
                    <a:pt x="0" y="111"/>
                    <a:pt x="0" y="247"/>
                  </a:cubicBezTo>
                  <a:cubicBezTo>
                    <a:pt x="0" y="384"/>
                    <a:pt x="110" y="494"/>
                    <a:pt x="247" y="494"/>
                  </a:cubicBezTo>
                  <a:cubicBezTo>
                    <a:pt x="251" y="494"/>
                    <a:pt x="254" y="494"/>
                    <a:pt x="258" y="494"/>
                  </a:cubicBezTo>
                  <a:cubicBezTo>
                    <a:pt x="358" y="579"/>
                    <a:pt x="358" y="579"/>
                    <a:pt x="358" y="579"/>
                  </a:cubicBezTo>
                  <a:cubicBezTo>
                    <a:pt x="368" y="462"/>
                    <a:pt x="368" y="462"/>
                    <a:pt x="368" y="462"/>
                  </a:cubicBezTo>
                  <a:cubicBezTo>
                    <a:pt x="443" y="420"/>
                    <a:pt x="494" y="340"/>
                    <a:pt x="494" y="247"/>
                  </a:cubicBezTo>
                  <a:cubicBezTo>
                    <a:pt x="494" y="111"/>
                    <a:pt x="383" y="0"/>
                    <a:pt x="24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 73"/>
            <p:cNvSpPr>
              <a:spLocks/>
            </p:cNvSpPr>
            <p:nvPr/>
          </p:nvSpPr>
          <p:spPr bwMode="auto">
            <a:xfrm>
              <a:off x="3994470" y="2919794"/>
              <a:ext cx="788382" cy="920340"/>
            </a:xfrm>
            <a:custGeom>
              <a:avLst/>
              <a:gdLst>
                <a:gd name="T0" fmla="*/ 495 w 495"/>
                <a:gd name="T1" fmla="*/ 247 h 578"/>
                <a:gd name="T2" fmla="*/ 248 w 495"/>
                <a:gd name="T3" fmla="*/ 0 h 578"/>
                <a:gd name="T4" fmla="*/ 0 w 495"/>
                <a:gd name="T5" fmla="*/ 247 h 578"/>
                <a:gd name="T6" fmla="*/ 248 w 495"/>
                <a:gd name="T7" fmla="*/ 494 h 578"/>
                <a:gd name="T8" fmla="*/ 259 w 495"/>
                <a:gd name="T9" fmla="*/ 494 h 578"/>
                <a:gd name="T10" fmla="*/ 359 w 495"/>
                <a:gd name="T11" fmla="*/ 578 h 578"/>
                <a:gd name="T12" fmla="*/ 369 w 495"/>
                <a:gd name="T13" fmla="*/ 462 h 578"/>
                <a:gd name="T14" fmla="*/ 495 w 495"/>
                <a:gd name="T15" fmla="*/ 24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78">
                  <a:moveTo>
                    <a:pt x="495" y="247"/>
                  </a:moveTo>
                  <a:cubicBezTo>
                    <a:pt x="495" y="110"/>
                    <a:pt x="384" y="0"/>
                    <a:pt x="248" y="0"/>
                  </a:cubicBezTo>
                  <a:cubicBezTo>
                    <a:pt x="111" y="0"/>
                    <a:pt x="0" y="110"/>
                    <a:pt x="0" y="247"/>
                  </a:cubicBezTo>
                  <a:cubicBezTo>
                    <a:pt x="0" y="383"/>
                    <a:pt x="111" y="494"/>
                    <a:pt x="248" y="494"/>
                  </a:cubicBezTo>
                  <a:cubicBezTo>
                    <a:pt x="251" y="494"/>
                    <a:pt x="255" y="494"/>
                    <a:pt x="259" y="494"/>
                  </a:cubicBezTo>
                  <a:cubicBezTo>
                    <a:pt x="359" y="578"/>
                    <a:pt x="359" y="578"/>
                    <a:pt x="359" y="578"/>
                  </a:cubicBezTo>
                  <a:cubicBezTo>
                    <a:pt x="369" y="462"/>
                    <a:pt x="369" y="462"/>
                    <a:pt x="369" y="462"/>
                  </a:cubicBezTo>
                  <a:cubicBezTo>
                    <a:pt x="444" y="419"/>
                    <a:pt x="495" y="339"/>
                    <a:pt x="495" y="247"/>
                  </a:cubicBezTo>
                  <a:close/>
                </a:path>
              </a:pathLst>
            </a:custGeom>
            <a:blipFill dpi="0"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4149620" y="3238580"/>
              <a:ext cx="235639" cy="235639"/>
            </a:xfrm>
            <a:custGeom>
              <a:avLst/>
              <a:gdLst>
                <a:gd name="T0" fmla="*/ 148 w 148"/>
                <a:gd name="T1" fmla="*/ 145 h 148"/>
                <a:gd name="T2" fmla="*/ 145 w 148"/>
                <a:gd name="T3" fmla="*/ 148 h 148"/>
                <a:gd name="T4" fmla="*/ 3 w 148"/>
                <a:gd name="T5" fmla="*/ 148 h 148"/>
                <a:gd name="T6" fmla="*/ 0 w 148"/>
                <a:gd name="T7" fmla="*/ 145 h 148"/>
                <a:gd name="T8" fmla="*/ 0 w 148"/>
                <a:gd name="T9" fmla="*/ 3 h 148"/>
                <a:gd name="T10" fmla="*/ 3 w 148"/>
                <a:gd name="T11" fmla="*/ 0 h 148"/>
                <a:gd name="T12" fmla="*/ 145 w 148"/>
                <a:gd name="T13" fmla="*/ 0 h 148"/>
                <a:gd name="T14" fmla="*/ 148 w 148"/>
                <a:gd name="T15" fmla="*/ 3 h 148"/>
                <a:gd name="T16" fmla="*/ 148 w 148"/>
                <a:gd name="T17" fmla="*/ 145 h 148"/>
                <a:gd name="T18" fmla="*/ 4 w 148"/>
                <a:gd name="T19" fmla="*/ 140 h 148"/>
                <a:gd name="T20" fmla="*/ 144 w 148"/>
                <a:gd name="T21" fmla="*/ 140 h 148"/>
                <a:gd name="T22" fmla="*/ 144 w 148"/>
                <a:gd name="T23" fmla="*/ 8 h 148"/>
                <a:gd name="T24" fmla="*/ 4 w 148"/>
                <a:gd name="T25" fmla="*/ 8 h 148"/>
                <a:gd name="T26" fmla="*/ 4 w 148"/>
                <a:gd name="T2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48">
                  <a:moveTo>
                    <a:pt x="148" y="145"/>
                  </a:moveTo>
                  <a:cubicBezTo>
                    <a:pt x="148" y="147"/>
                    <a:pt x="147" y="148"/>
                    <a:pt x="145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7" y="0"/>
                    <a:pt x="148" y="1"/>
                    <a:pt x="148" y="3"/>
                  </a:cubicBezTo>
                  <a:lnTo>
                    <a:pt x="148" y="145"/>
                  </a:lnTo>
                  <a:close/>
                  <a:moveTo>
                    <a:pt x="4" y="140"/>
                  </a:moveTo>
                  <a:cubicBezTo>
                    <a:pt x="144" y="140"/>
                    <a:pt x="144" y="140"/>
                    <a:pt x="144" y="1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 101"/>
            <p:cNvSpPr>
              <a:spLocks/>
            </p:cNvSpPr>
            <p:nvPr/>
          </p:nvSpPr>
          <p:spPr bwMode="auto">
            <a:xfrm>
              <a:off x="4152986" y="3154423"/>
              <a:ext cx="316430" cy="93582"/>
            </a:xfrm>
            <a:custGeom>
              <a:avLst/>
              <a:gdLst>
                <a:gd name="T0" fmla="*/ 144 w 199"/>
                <a:gd name="T1" fmla="*/ 59 h 59"/>
                <a:gd name="T2" fmla="*/ 142 w 199"/>
                <a:gd name="T3" fmla="*/ 59 h 59"/>
                <a:gd name="T4" fmla="*/ 142 w 199"/>
                <a:gd name="T5" fmla="*/ 55 h 59"/>
                <a:gd name="T6" fmla="*/ 190 w 199"/>
                <a:gd name="T7" fmla="*/ 5 h 59"/>
                <a:gd name="T8" fmla="*/ 55 w 199"/>
                <a:gd name="T9" fmla="*/ 5 h 59"/>
                <a:gd name="T10" fmla="*/ 5 w 199"/>
                <a:gd name="T11" fmla="*/ 58 h 59"/>
                <a:gd name="T12" fmla="*/ 1 w 199"/>
                <a:gd name="T13" fmla="*/ 58 h 59"/>
                <a:gd name="T14" fmla="*/ 1 w 199"/>
                <a:gd name="T15" fmla="*/ 54 h 59"/>
                <a:gd name="T16" fmla="*/ 52 w 199"/>
                <a:gd name="T17" fmla="*/ 1 h 59"/>
                <a:gd name="T18" fmla="*/ 54 w 199"/>
                <a:gd name="T19" fmla="*/ 1 h 59"/>
                <a:gd name="T20" fmla="*/ 196 w 199"/>
                <a:gd name="T21" fmla="*/ 1 h 59"/>
                <a:gd name="T22" fmla="*/ 199 w 199"/>
                <a:gd name="T23" fmla="*/ 2 h 59"/>
                <a:gd name="T24" fmla="*/ 198 w 199"/>
                <a:gd name="T25" fmla="*/ 4 h 59"/>
                <a:gd name="T26" fmla="*/ 146 w 199"/>
                <a:gd name="T27" fmla="*/ 59 h 59"/>
                <a:gd name="T28" fmla="*/ 144 w 199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" h="59">
                  <a:moveTo>
                    <a:pt x="144" y="59"/>
                  </a:moveTo>
                  <a:cubicBezTo>
                    <a:pt x="144" y="59"/>
                    <a:pt x="143" y="59"/>
                    <a:pt x="142" y="59"/>
                  </a:cubicBezTo>
                  <a:cubicBezTo>
                    <a:pt x="141" y="58"/>
                    <a:pt x="141" y="56"/>
                    <a:pt x="142" y="55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9"/>
                    <a:pt x="2" y="59"/>
                    <a:pt x="1" y="58"/>
                  </a:cubicBezTo>
                  <a:cubicBezTo>
                    <a:pt x="0" y="57"/>
                    <a:pt x="0" y="55"/>
                    <a:pt x="1" y="5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3" y="1"/>
                    <a:pt x="54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7" y="1"/>
                    <a:pt x="198" y="1"/>
                    <a:pt x="199" y="2"/>
                  </a:cubicBezTo>
                  <a:cubicBezTo>
                    <a:pt x="199" y="3"/>
                    <a:pt x="199" y="3"/>
                    <a:pt x="198" y="4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5" y="59"/>
                    <a:pt x="144" y="5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 102"/>
            <p:cNvSpPr>
              <a:spLocks/>
            </p:cNvSpPr>
            <p:nvPr/>
          </p:nvSpPr>
          <p:spPr bwMode="auto">
            <a:xfrm>
              <a:off x="4379199" y="3155770"/>
              <a:ext cx="93582" cy="318450"/>
            </a:xfrm>
            <a:custGeom>
              <a:avLst/>
              <a:gdLst>
                <a:gd name="T0" fmla="*/ 3 w 59"/>
                <a:gd name="T1" fmla="*/ 200 h 200"/>
                <a:gd name="T2" fmla="*/ 1 w 59"/>
                <a:gd name="T3" fmla="*/ 199 h 200"/>
                <a:gd name="T4" fmla="*/ 1 w 59"/>
                <a:gd name="T5" fmla="*/ 195 h 200"/>
                <a:gd name="T6" fmla="*/ 53 w 59"/>
                <a:gd name="T7" fmla="*/ 138 h 200"/>
                <a:gd name="T8" fmla="*/ 52 w 59"/>
                <a:gd name="T9" fmla="*/ 2 h 200"/>
                <a:gd name="T10" fmla="*/ 54 w 59"/>
                <a:gd name="T11" fmla="*/ 0 h 200"/>
                <a:gd name="T12" fmla="*/ 57 w 59"/>
                <a:gd name="T13" fmla="*/ 2 h 200"/>
                <a:gd name="T14" fmla="*/ 59 w 59"/>
                <a:gd name="T15" fmla="*/ 139 h 200"/>
                <a:gd name="T16" fmla="*/ 58 w 59"/>
                <a:gd name="T17" fmla="*/ 141 h 200"/>
                <a:gd name="T18" fmla="*/ 5 w 59"/>
                <a:gd name="T19" fmla="*/ 199 h 200"/>
                <a:gd name="T20" fmla="*/ 3 w 59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00">
                  <a:moveTo>
                    <a:pt x="3" y="200"/>
                  </a:moveTo>
                  <a:cubicBezTo>
                    <a:pt x="2" y="200"/>
                    <a:pt x="2" y="199"/>
                    <a:pt x="1" y="199"/>
                  </a:cubicBezTo>
                  <a:cubicBezTo>
                    <a:pt x="0" y="198"/>
                    <a:pt x="0" y="196"/>
                    <a:pt x="1" y="195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3" y="0"/>
                    <a:pt x="54" y="0"/>
                  </a:cubicBezTo>
                  <a:cubicBezTo>
                    <a:pt x="56" y="0"/>
                    <a:pt x="57" y="1"/>
                    <a:pt x="57" y="2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8" y="141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4" y="199"/>
                    <a:pt x="4" y="200"/>
                    <a:pt x="3" y="20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 103"/>
            <p:cNvSpPr>
              <a:spLocks/>
            </p:cNvSpPr>
            <p:nvPr/>
          </p:nvSpPr>
          <p:spPr bwMode="auto">
            <a:xfrm>
              <a:off x="4235796" y="3154423"/>
              <a:ext cx="9426" cy="20198"/>
            </a:xfrm>
            <a:custGeom>
              <a:avLst/>
              <a:gdLst>
                <a:gd name="T0" fmla="*/ 3 w 6"/>
                <a:gd name="T1" fmla="*/ 13 h 13"/>
                <a:gd name="T2" fmla="*/ 0 w 6"/>
                <a:gd name="T3" fmla="*/ 9 h 13"/>
                <a:gd name="T4" fmla="*/ 0 w 6"/>
                <a:gd name="T5" fmla="*/ 4 h 13"/>
                <a:gd name="T6" fmla="*/ 3 w 6"/>
                <a:gd name="T7" fmla="*/ 1 h 13"/>
                <a:gd name="T8" fmla="*/ 6 w 6"/>
                <a:gd name="T9" fmla="*/ 3 h 13"/>
                <a:gd name="T10" fmla="*/ 6 w 6"/>
                <a:gd name="T11" fmla="*/ 9 h 13"/>
                <a:gd name="T12" fmla="*/ 3 w 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1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 104"/>
            <p:cNvSpPr>
              <a:spLocks noEditPoints="1"/>
            </p:cNvSpPr>
            <p:nvPr/>
          </p:nvSpPr>
          <p:spPr bwMode="auto">
            <a:xfrm>
              <a:off x="4171837" y="3180007"/>
              <a:ext cx="74731" cy="273342"/>
            </a:xfrm>
            <a:custGeom>
              <a:avLst/>
              <a:gdLst>
                <a:gd name="T0" fmla="*/ 1 w 47"/>
                <a:gd name="T1" fmla="*/ 171 h 172"/>
                <a:gd name="T2" fmla="*/ 8 w 47"/>
                <a:gd name="T3" fmla="*/ 159 h 172"/>
                <a:gd name="T4" fmla="*/ 12 w 47"/>
                <a:gd name="T5" fmla="*/ 163 h 172"/>
                <a:gd name="T6" fmla="*/ 3 w 47"/>
                <a:gd name="T7" fmla="*/ 172 h 172"/>
                <a:gd name="T8" fmla="*/ 15 w 47"/>
                <a:gd name="T9" fmla="*/ 155 h 172"/>
                <a:gd name="T10" fmla="*/ 22 w 47"/>
                <a:gd name="T11" fmla="*/ 144 h 172"/>
                <a:gd name="T12" fmla="*/ 26 w 47"/>
                <a:gd name="T13" fmla="*/ 147 h 172"/>
                <a:gd name="T14" fmla="*/ 17 w 47"/>
                <a:gd name="T15" fmla="*/ 156 h 172"/>
                <a:gd name="T16" fmla="*/ 30 w 47"/>
                <a:gd name="T17" fmla="*/ 139 h 172"/>
                <a:gd name="T18" fmla="*/ 37 w 47"/>
                <a:gd name="T19" fmla="*/ 128 h 172"/>
                <a:gd name="T20" fmla="*/ 41 w 47"/>
                <a:gd name="T21" fmla="*/ 131 h 172"/>
                <a:gd name="T22" fmla="*/ 32 w 47"/>
                <a:gd name="T23" fmla="*/ 140 h 172"/>
                <a:gd name="T24" fmla="*/ 42 w 47"/>
                <a:gd name="T25" fmla="*/ 122 h 172"/>
                <a:gd name="T26" fmla="*/ 45 w 47"/>
                <a:gd name="T27" fmla="*/ 108 h 172"/>
                <a:gd name="T28" fmla="*/ 47 w 47"/>
                <a:gd name="T29" fmla="*/ 122 h 172"/>
                <a:gd name="T30" fmla="*/ 44 w 47"/>
                <a:gd name="T31" fmla="*/ 105 h 172"/>
                <a:gd name="T32" fmla="*/ 42 w 47"/>
                <a:gd name="T33" fmla="*/ 90 h 172"/>
                <a:gd name="T34" fmla="*/ 47 w 47"/>
                <a:gd name="T35" fmla="*/ 89 h 172"/>
                <a:gd name="T36" fmla="*/ 44 w 47"/>
                <a:gd name="T37" fmla="*/ 105 h 172"/>
                <a:gd name="T38" fmla="*/ 41 w 47"/>
                <a:gd name="T39" fmla="*/ 80 h 172"/>
                <a:gd name="T40" fmla="*/ 44 w 47"/>
                <a:gd name="T41" fmla="*/ 65 h 172"/>
                <a:gd name="T42" fmla="*/ 47 w 47"/>
                <a:gd name="T43" fmla="*/ 80 h 172"/>
                <a:gd name="T44" fmla="*/ 44 w 47"/>
                <a:gd name="T45" fmla="*/ 61 h 172"/>
                <a:gd name="T46" fmla="*/ 41 w 47"/>
                <a:gd name="T47" fmla="*/ 47 h 172"/>
                <a:gd name="T48" fmla="*/ 46 w 47"/>
                <a:gd name="T49" fmla="*/ 46 h 172"/>
                <a:gd name="T50" fmla="*/ 44 w 47"/>
                <a:gd name="T51" fmla="*/ 61 h 172"/>
                <a:gd name="T52" fmla="*/ 41 w 47"/>
                <a:gd name="T53" fmla="*/ 35 h 172"/>
                <a:gd name="T54" fmla="*/ 43 w 47"/>
                <a:gd name="T55" fmla="*/ 22 h 172"/>
                <a:gd name="T56" fmla="*/ 46 w 47"/>
                <a:gd name="T57" fmla="*/ 35 h 172"/>
                <a:gd name="T58" fmla="*/ 43 w 47"/>
                <a:gd name="T59" fmla="*/ 37 h 172"/>
                <a:gd name="T60" fmla="*/ 40 w 47"/>
                <a:gd name="T61" fmla="*/ 12 h 172"/>
                <a:gd name="T62" fmla="*/ 43 w 47"/>
                <a:gd name="T63" fmla="*/ 0 h 172"/>
                <a:gd name="T64" fmla="*/ 46 w 47"/>
                <a:gd name="T65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172">
                  <a:moveTo>
                    <a:pt x="3" y="172"/>
                  </a:moveTo>
                  <a:cubicBezTo>
                    <a:pt x="2" y="172"/>
                    <a:pt x="1" y="172"/>
                    <a:pt x="1" y="171"/>
                  </a:cubicBezTo>
                  <a:cubicBezTo>
                    <a:pt x="0" y="170"/>
                    <a:pt x="0" y="168"/>
                    <a:pt x="1" y="167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9" y="158"/>
                    <a:pt x="11" y="158"/>
                    <a:pt x="12" y="159"/>
                  </a:cubicBezTo>
                  <a:cubicBezTo>
                    <a:pt x="13" y="160"/>
                    <a:pt x="13" y="162"/>
                    <a:pt x="12" y="163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4" y="171"/>
                    <a:pt x="3" y="172"/>
                    <a:pt x="3" y="172"/>
                  </a:cubicBezTo>
                  <a:close/>
                  <a:moveTo>
                    <a:pt x="17" y="156"/>
                  </a:moveTo>
                  <a:cubicBezTo>
                    <a:pt x="16" y="156"/>
                    <a:pt x="16" y="156"/>
                    <a:pt x="15" y="155"/>
                  </a:cubicBezTo>
                  <a:cubicBezTo>
                    <a:pt x="14" y="154"/>
                    <a:pt x="14" y="153"/>
                    <a:pt x="15" y="151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42"/>
                    <a:pt x="25" y="142"/>
                    <a:pt x="26" y="143"/>
                  </a:cubicBezTo>
                  <a:cubicBezTo>
                    <a:pt x="27" y="144"/>
                    <a:pt x="27" y="146"/>
                    <a:pt x="26" y="147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156"/>
                    <a:pt x="18" y="156"/>
                    <a:pt x="17" y="156"/>
                  </a:cubicBezTo>
                  <a:close/>
                  <a:moveTo>
                    <a:pt x="32" y="140"/>
                  </a:moveTo>
                  <a:cubicBezTo>
                    <a:pt x="31" y="140"/>
                    <a:pt x="30" y="140"/>
                    <a:pt x="30" y="139"/>
                  </a:cubicBezTo>
                  <a:cubicBezTo>
                    <a:pt x="29" y="138"/>
                    <a:pt x="29" y="137"/>
                    <a:pt x="30" y="13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7"/>
                    <a:pt x="40" y="127"/>
                    <a:pt x="41" y="128"/>
                  </a:cubicBezTo>
                  <a:cubicBezTo>
                    <a:pt x="42" y="129"/>
                    <a:pt x="42" y="130"/>
                    <a:pt x="41" y="13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3" y="140"/>
                    <a:pt x="32" y="140"/>
                    <a:pt x="32" y="140"/>
                  </a:cubicBezTo>
                  <a:close/>
                  <a:moveTo>
                    <a:pt x="45" y="125"/>
                  </a:moveTo>
                  <a:cubicBezTo>
                    <a:pt x="43" y="125"/>
                    <a:pt x="42" y="123"/>
                    <a:pt x="42" y="122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09"/>
                    <a:pt x="43" y="108"/>
                    <a:pt x="45" y="108"/>
                  </a:cubicBezTo>
                  <a:cubicBezTo>
                    <a:pt x="46" y="108"/>
                    <a:pt x="47" y="109"/>
                    <a:pt x="47" y="110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3"/>
                    <a:pt x="46" y="125"/>
                    <a:pt x="45" y="125"/>
                  </a:cubicBezTo>
                  <a:close/>
                  <a:moveTo>
                    <a:pt x="44" y="105"/>
                  </a:moveTo>
                  <a:cubicBezTo>
                    <a:pt x="43" y="105"/>
                    <a:pt x="42" y="103"/>
                    <a:pt x="42" y="10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2" y="88"/>
                    <a:pt x="43" y="87"/>
                    <a:pt x="44" y="87"/>
                  </a:cubicBezTo>
                  <a:cubicBezTo>
                    <a:pt x="46" y="86"/>
                    <a:pt x="47" y="88"/>
                    <a:pt x="47" y="8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3"/>
                    <a:pt x="46" y="105"/>
                    <a:pt x="44" y="105"/>
                  </a:cubicBezTo>
                  <a:close/>
                  <a:moveTo>
                    <a:pt x="44" y="85"/>
                  </a:moveTo>
                  <a:cubicBezTo>
                    <a:pt x="43" y="85"/>
                    <a:pt x="41" y="82"/>
                    <a:pt x="41" y="8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7"/>
                    <a:pt x="42" y="65"/>
                    <a:pt x="44" y="65"/>
                  </a:cubicBezTo>
                  <a:cubicBezTo>
                    <a:pt x="45" y="65"/>
                    <a:pt x="47" y="66"/>
                    <a:pt x="47" y="68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2"/>
                    <a:pt x="46" y="85"/>
                    <a:pt x="44" y="85"/>
                  </a:cubicBezTo>
                  <a:close/>
                  <a:moveTo>
                    <a:pt x="44" y="61"/>
                  </a:moveTo>
                  <a:cubicBezTo>
                    <a:pt x="42" y="61"/>
                    <a:pt x="41" y="59"/>
                    <a:pt x="41" y="5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4"/>
                    <a:pt x="44" y="44"/>
                  </a:cubicBezTo>
                  <a:cubicBezTo>
                    <a:pt x="45" y="43"/>
                    <a:pt x="46" y="45"/>
                    <a:pt x="46" y="46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9"/>
                    <a:pt x="45" y="61"/>
                    <a:pt x="44" y="61"/>
                  </a:cubicBezTo>
                  <a:close/>
                  <a:moveTo>
                    <a:pt x="43" y="37"/>
                  </a:moveTo>
                  <a:cubicBezTo>
                    <a:pt x="42" y="37"/>
                    <a:pt x="41" y="36"/>
                    <a:pt x="41" y="3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2" y="22"/>
                    <a:pt x="43" y="22"/>
                  </a:cubicBezTo>
                  <a:cubicBezTo>
                    <a:pt x="45" y="22"/>
                    <a:pt x="46" y="23"/>
                    <a:pt x="46" y="2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4" y="37"/>
                  </a:cubicBezTo>
                  <a:lnTo>
                    <a:pt x="43" y="37"/>
                  </a:lnTo>
                  <a:close/>
                  <a:moveTo>
                    <a:pt x="43" y="13"/>
                  </a:moveTo>
                  <a:cubicBezTo>
                    <a:pt x="42" y="13"/>
                    <a:pt x="40" y="14"/>
                    <a:pt x="40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44" y="0"/>
                    <a:pt x="46" y="1"/>
                    <a:pt x="46" y="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3"/>
                    <a:pt x="45" y="13"/>
                    <a:pt x="4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 105"/>
            <p:cNvSpPr>
              <a:spLocks/>
            </p:cNvSpPr>
            <p:nvPr/>
          </p:nvSpPr>
          <p:spPr bwMode="auto">
            <a:xfrm>
              <a:off x="4154332" y="3456715"/>
              <a:ext cx="14138" cy="16158"/>
            </a:xfrm>
            <a:custGeom>
              <a:avLst/>
              <a:gdLst>
                <a:gd name="T0" fmla="*/ 3 w 9"/>
                <a:gd name="T1" fmla="*/ 10 h 10"/>
                <a:gd name="T2" fmla="*/ 1 w 9"/>
                <a:gd name="T3" fmla="*/ 9 h 10"/>
                <a:gd name="T4" fmla="*/ 1 w 9"/>
                <a:gd name="T5" fmla="*/ 5 h 10"/>
                <a:gd name="T6" fmla="*/ 4 w 9"/>
                <a:gd name="T7" fmla="*/ 1 h 10"/>
                <a:gd name="T8" fmla="*/ 8 w 9"/>
                <a:gd name="T9" fmla="*/ 1 h 10"/>
                <a:gd name="T10" fmla="*/ 8 w 9"/>
                <a:gd name="T11" fmla="*/ 5 h 10"/>
                <a:gd name="T12" fmla="*/ 5 w 9"/>
                <a:gd name="T13" fmla="*/ 9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1"/>
                  </a:cubicBezTo>
                  <a:cubicBezTo>
                    <a:pt x="9" y="2"/>
                    <a:pt x="9" y="4"/>
                    <a:pt x="8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3" y="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 106"/>
            <p:cNvSpPr>
              <a:spLocks/>
            </p:cNvSpPr>
            <p:nvPr/>
          </p:nvSpPr>
          <p:spPr bwMode="auto">
            <a:xfrm>
              <a:off x="4238489" y="3372558"/>
              <a:ext cx="17505" cy="6059"/>
            </a:xfrm>
            <a:custGeom>
              <a:avLst/>
              <a:gdLst>
                <a:gd name="T0" fmla="*/ 8 w 11"/>
                <a:gd name="T1" fmla="*/ 4 h 4"/>
                <a:gd name="T2" fmla="*/ 8 w 11"/>
                <a:gd name="T3" fmla="*/ 4 h 4"/>
                <a:gd name="T4" fmla="*/ 3 w 11"/>
                <a:gd name="T5" fmla="*/ 4 h 4"/>
                <a:gd name="T6" fmla="*/ 0 w 11"/>
                <a:gd name="T7" fmla="*/ 2 h 4"/>
                <a:gd name="T8" fmla="*/ 3 w 11"/>
                <a:gd name="T9" fmla="*/ 0 h 4"/>
                <a:gd name="T10" fmla="*/ 3 w 11"/>
                <a:gd name="T11" fmla="*/ 0 h 4"/>
                <a:gd name="T12" fmla="*/ 8 w 11"/>
                <a:gd name="T13" fmla="*/ 0 h 4"/>
                <a:gd name="T14" fmla="*/ 11 w 11"/>
                <a:gd name="T15" fmla="*/ 2 h 4"/>
                <a:gd name="T16" fmla="*/ 8 w 1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 107"/>
            <p:cNvSpPr>
              <a:spLocks noEditPoints="1"/>
            </p:cNvSpPr>
            <p:nvPr/>
          </p:nvSpPr>
          <p:spPr bwMode="auto">
            <a:xfrm>
              <a:off x="4266093" y="3365826"/>
              <a:ext cx="175046" cy="14138"/>
            </a:xfrm>
            <a:custGeom>
              <a:avLst/>
              <a:gdLst>
                <a:gd name="T0" fmla="*/ 108 w 110"/>
                <a:gd name="T1" fmla="*/ 8 h 9"/>
                <a:gd name="T2" fmla="*/ 107 w 110"/>
                <a:gd name="T3" fmla="*/ 8 h 9"/>
                <a:gd name="T4" fmla="*/ 96 w 110"/>
                <a:gd name="T5" fmla="*/ 9 h 9"/>
                <a:gd name="T6" fmla="*/ 93 w 110"/>
                <a:gd name="T7" fmla="*/ 6 h 9"/>
                <a:gd name="T8" fmla="*/ 96 w 110"/>
                <a:gd name="T9" fmla="*/ 4 h 9"/>
                <a:gd name="T10" fmla="*/ 108 w 110"/>
                <a:gd name="T11" fmla="*/ 4 h 9"/>
                <a:gd name="T12" fmla="*/ 110 w 110"/>
                <a:gd name="T13" fmla="*/ 6 h 9"/>
                <a:gd name="T14" fmla="*/ 108 w 110"/>
                <a:gd name="T15" fmla="*/ 8 h 9"/>
                <a:gd name="T16" fmla="*/ 84 w 110"/>
                <a:gd name="T17" fmla="*/ 8 h 9"/>
                <a:gd name="T18" fmla="*/ 84 w 110"/>
                <a:gd name="T19" fmla="*/ 8 h 9"/>
                <a:gd name="T20" fmla="*/ 73 w 110"/>
                <a:gd name="T21" fmla="*/ 9 h 9"/>
                <a:gd name="T22" fmla="*/ 70 w 110"/>
                <a:gd name="T23" fmla="*/ 4 h 9"/>
                <a:gd name="T24" fmla="*/ 73 w 110"/>
                <a:gd name="T25" fmla="*/ 0 h 9"/>
                <a:gd name="T26" fmla="*/ 73 w 110"/>
                <a:gd name="T27" fmla="*/ 0 h 9"/>
                <a:gd name="T28" fmla="*/ 84 w 110"/>
                <a:gd name="T29" fmla="*/ 2 h 9"/>
                <a:gd name="T30" fmla="*/ 87 w 110"/>
                <a:gd name="T31" fmla="*/ 5 h 9"/>
                <a:gd name="T32" fmla="*/ 84 w 110"/>
                <a:gd name="T33" fmla="*/ 8 h 9"/>
                <a:gd name="T34" fmla="*/ 61 w 110"/>
                <a:gd name="T35" fmla="*/ 8 h 9"/>
                <a:gd name="T36" fmla="*/ 61 w 110"/>
                <a:gd name="T37" fmla="*/ 8 h 9"/>
                <a:gd name="T38" fmla="*/ 49 w 110"/>
                <a:gd name="T39" fmla="*/ 9 h 9"/>
                <a:gd name="T40" fmla="*/ 47 w 110"/>
                <a:gd name="T41" fmla="*/ 4 h 9"/>
                <a:gd name="T42" fmla="*/ 49 w 110"/>
                <a:gd name="T43" fmla="*/ 0 h 9"/>
                <a:gd name="T44" fmla="*/ 49 w 110"/>
                <a:gd name="T45" fmla="*/ 0 h 9"/>
                <a:gd name="T46" fmla="*/ 61 w 110"/>
                <a:gd name="T47" fmla="*/ 2 h 9"/>
                <a:gd name="T48" fmla="*/ 64 w 110"/>
                <a:gd name="T49" fmla="*/ 5 h 9"/>
                <a:gd name="T50" fmla="*/ 61 w 110"/>
                <a:gd name="T51" fmla="*/ 8 h 9"/>
                <a:gd name="T52" fmla="*/ 38 w 110"/>
                <a:gd name="T53" fmla="*/ 8 h 9"/>
                <a:gd name="T54" fmla="*/ 38 w 110"/>
                <a:gd name="T55" fmla="*/ 8 h 9"/>
                <a:gd name="T56" fmla="*/ 26 w 110"/>
                <a:gd name="T57" fmla="*/ 8 h 9"/>
                <a:gd name="T58" fmla="*/ 23 w 110"/>
                <a:gd name="T59" fmla="*/ 4 h 9"/>
                <a:gd name="T60" fmla="*/ 26 w 110"/>
                <a:gd name="T61" fmla="*/ 0 h 9"/>
                <a:gd name="T62" fmla="*/ 26 w 110"/>
                <a:gd name="T63" fmla="*/ 0 h 9"/>
                <a:gd name="T64" fmla="*/ 38 w 110"/>
                <a:gd name="T65" fmla="*/ 2 h 9"/>
                <a:gd name="T66" fmla="*/ 40 w 110"/>
                <a:gd name="T67" fmla="*/ 5 h 9"/>
                <a:gd name="T68" fmla="*/ 38 w 110"/>
                <a:gd name="T69" fmla="*/ 8 h 9"/>
                <a:gd name="T70" fmla="*/ 14 w 110"/>
                <a:gd name="T71" fmla="*/ 8 h 9"/>
                <a:gd name="T72" fmla="*/ 14 w 110"/>
                <a:gd name="T73" fmla="*/ 8 h 9"/>
                <a:gd name="T74" fmla="*/ 3 w 110"/>
                <a:gd name="T75" fmla="*/ 8 h 9"/>
                <a:gd name="T76" fmla="*/ 0 w 110"/>
                <a:gd name="T77" fmla="*/ 4 h 9"/>
                <a:gd name="T78" fmla="*/ 3 w 110"/>
                <a:gd name="T79" fmla="*/ 0 h 9"/>
                <a:gd name="T80" fmla="*/ 3 w 110"/>
                <a:gd name="T81" fmla="*/ 0 h 9"/>
                <a:gd name="T82" fmla="*/ 15 w 110"/>
                <a:gd name="T83" fmla="*/ 2 h 9"/>
                <a:gd name="T84" fmla="*/ 17 w 110"/>
                <a:gd name="T85" fmla="*/ 5 h 9"/>
                <a:gd name="T86" fmla="*/ 14 w 110"/>
                <a:gd name="T8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" h="9">
                  <a:moveTo>
                    <a:pt x="108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4" y="9"/>
                    <a:pt x="93" y="8"/>
                    <a:pt x="93" y="6"/>
                  </a:cubicBezTo>
                  <a:cubicBezTo>
                    <a:pt x="93" y="5"/>
                    <a:pt x="94" y="4"/>
                    <a:pt x="96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4"/>
                    <a:pt x="110" y="4"/>
                    <a:pt x="110" y="6"/>
                  </a:cubicBezTo>
                  <a:cubicBezTo>
                    <a:pt x="110" y="8"/>
                    <a:pt x="109" y="8"/>
                    <a:pt x="108" y="8"/>
                  </a:cubicBez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9"/>
                    <a:pt x="70" y="6"/>
                    <a:pt x="70" y="4"/>
                  </a:cubicBezTo>
                  <a:cubicBezTo>
                    <a:pt x="70" y="3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6" y="2"/>
                    <a:pt x="87" y="3"/>
                    <a:pt x="87" y="5"/>
                  </a:cubicBezTo>
                  <a:cubicBezTo>
                    <a:pt x="87" y="6"/>
                    <a:pt x="86" y="8"/>
                    <a:pt x="84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9"/>
                    <a:pt x="47" y="6"/>
                    <a:pt x="47" y="4"/>
                  </a:cubicBezTo>
                  <a:cubicBezTo>
                    <a:pt x="47" y="3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3" y="2"/>
                    <a:pt x="64" y="3"/>
                    <a:pt x="64" y="5"/>
                  </a:cubicBezTo>
                  <a:cubicBezTo>
                    <a:pt x="64" y="6"/>
                    <a:pt x="63" y="8"/>
                    <a:pt x="61" y="8"/>
                  </a:cubicBezTo>
                  <a:close/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3" y="6"/>
                    <a:pt x="23" y="4"/>
                  </a:cubicBezTo>
                  <a:cubicBezTo>
                    <a:pt x="23" y="3"/>
                    <a:pt x="2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9" y="2"/>
                    <a:pt x="40" y="3"/>
                    <a:pt x="40" y="5"/>
                  </a:cubicBezTo>
                  <a:cubicBezTo>
                    <a:pt x="40" y="6"/>
                    <a:pt x="39" y="8"/>
                    <a:pt x="38" y="8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7" y="6"/>
                    <a:pt x="16" y="8"/>
                    <a:pt x="14" y="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 108"/>
            <p:cNvSpPr>
              <a:spLocks/>
            </p:cNvSpPr>
            <p:nvPr/>
          </p:nvSpPr>
          <p:spPr bwMode="auto">
            <a:xfrm>
              <a:off x="4450565" y="3372558"/>
              <a:ext cx="17505" cy="7406"/>
            </a:xfrm>
            <a:custGeom>
              <a:avLst/>
              <a:gdLst>
                <a:gd name="T0" fmla="*/ 9 w 11"/>
                <a:gd name="T1" fmla="*/ 4 h 5"/>
                <a:gd name="T2" fmla="*/ 9 w 11"/>
                <a:gd name="T3" fmla="*/ 4 h 5"/>
                <a:gd name="T4" fmla="*/ 3 w 11"/>
                <a:gd name="T5" fmla="*/ 5 h 5"/>
                <a:gd name="T6" fmla="*/ 0 w 11"/>
                <a:gd name="T7" fmla="*/ 2 h 5"/>
                <a:gd name="T8" fmla="*/ 3 w 11"/>
                <a:gd name="T9" fmla="*/ 0 h 5"/>
                <a:gd name="T10" fmla="*/ 3 w 11"/>
                <a:gd name="T11" fmla="*/ 0 h 5"/>
                <a:gd name="T12" fmla="*/ 9 w 11"/>
                <a:gd name="T13" fmla="*/ 0 h 5"/>
                <a:gd name="T14" fmla="*/ 11 w 11"/>
                <a:gd name="T15" fmla="*/ 2 h 5"/>
                <a:gd name="T16" fmla="*/ 9 w 11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9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 109"/>
            <p:cNvSpPr>
              <a:spLocks noEditPoints="1"/>
            </p:cNvSpPr>
            <p:nvPr/>
          </p:nvSpPr>
          <p:spPr bwMode="auto">
            <a:xfrm>
              <a:off x="4085660" y="3155770"/>
              <a:ext cx="65306" cy="53860"/>
            </a:xfrm>
            <a:custGeom>
              <a:avLst/>
              <a:gdLst>
                <a:gd name="T0" fmla="*/ 2 w 41"/>
                <a:gd name="T1" fmla="*/ 11 h 34"/>
                <a:gd name="T2" fmla="*/ 21 w 41"/>
                <a:gd name="T3" fmla="*/ 0 h 34"/>
                <a:gd name="T4" fmla="*/ 39 w 41"/>
                <a:gd name="T5" fmla="*/ 11 h 34"/>
                <a:gd name="T6" fmla="*/ 39 w 41"/>
                <a:gd name="T7" fmla="*/ 27 h 34"/>
                <a:gd name="T8" fmla="*/ 41 w 41"/>
                <a:gd name="T9" fmla="*/ 33 h 34"/>
                <a:gd name="T10" fmla="*/ 30 w 41"/>
                <a:gd name="T11" fmla="*/ 33 h 34"/>
                <a:gd name="T12" fmla="*/ 29 w 41"/>
                <a:gd name="T13" fmla="*/ 30 h 34"/>
                <a:gd name="T14" fmla="*/ 14 w 41"/>
                <a:gd name="T15" fmla="*/ 34 h 34"/>
                <a:gd name="T16" fmla="*/ 0 w 41"/>
                <a:gd name="T17" fmla="*/ 24 h 34"/>
                <a:gd name="T18" fmla="*/ 13 w 41"/>
                <a:gd name="T19" fmla="*/ 14 h 34"/>
                <a:gd name="T20" fmla="*/ 24 w 41"/>
                <a:gd name="T21" fmla="*/ 13 h 34"/>
                <a:gd name="T22" fmla="*/ 29 w 41"/>
                <a:gd name="T23" fmla="*/ 10 h 34"/>
                <a:gd name="T24" fmla="*/ 20 w 41"/>
                <a:gd name="T25" fmla="*/ 6 h 34"/>
                <a:gd name="T26" fmla="*/ 12 w 41"/>
                <a:gd name="T27" fmla="*/ 11 h 34"/>
                <a:gd name="T28" fmla="*/ 2 w 41"/>
                <a:gd name="T29" fmla="*/ 11 h 34"/>
                <a:gd name="T30" fmla="*/ 29 w 41"/>
                <a:gd name="T31" fmla="*/ 17 h 34"/>
                <a:gd name="T32" fmla="*/ 23 w 41"/>
                <a:gd name="T33" fmla="*/ 19 h 34"/>
                <a:gd name="T34" fmla="*/ 17 w 41"/>
                <a:gd name="T35" fmla="*/ 19 h 34"/>
                <a:gd name="T36" fmla="*/ 11 w 41"/>
                <a:gd name="T37" fmla="*/ 24 h 34"/>
                <a:gd name="T38" fmla="*/ 18 w 41"/>
                <a:gd name="T39" fmla="*/ 28 h 34"/>
                <a:gd name="T40" fmla="*/ 29 w 41"/>
                <a:gd name="T41" fmla="*/ 20 h 34"/>
                <a:gd name="T42" fmla="*/ 29 w 41"/>
                <a:gd name="T4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4">
                  <a:moveTo>
                    <a:pt x="2" y="11"/>
                  </a:moveTo>
                  <a:cubicBezTo>
                    <a:pt x="3" y="1"/>
                    <a:pt x="12" y="0"/>
                    <a:pt x="21" y="0"/>
                  </a:cubicBezTo>
                  <a:cubicBezTo>
                    <a:pt x="36" y="0"/>
                    <a:pt x="39" y="5"/>
                    <a:pt x="39" y="1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9"/>
                    <a:pt x="40" y="31"/>
                    <a:pt x="4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29" y="31"/>
                    <a:pt x="29" y="30"/>
                  </a:cubicBezTo>
                  <a:cubicBezTo>
                    <a:pt x="26" y="33"/>
                    <a:pt x="19" y="34"/>
                    <a:pt x="14" y="34"/>
                  </a:cubicBezTo>
                  <a:cubicBezTo>
                    <a:pt x="6" y="34"/>
                    <a:pt x="0" y="31"/>
                    <a:pt x="0" y="24"/>
                  </a:cubicBezTo>
                  <a:cubicBezTo>
                    <a:pt x="0" y="16"/>
                    <a:pt x="7" y="14"/>
                    <a:pt x="13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13"/>
                    <a:pt x="29" y="12"/>
                    <a:pt x="29" y="10"/>
                  </a:cubicBezTo>
                  <a:cubicBezTo>
                    <a:pt x="29" y="7"/>
                    <a:pt x="27" y="6"/>
                    <a:pt x="20" y="6"/>
                  </a:cubicBezTo>
                  <a:cubicBezTo>
                    <a:pt x="16" y="6"/>
                    <a:pt x="14" y="6"/>
                    <a:pt x="12" y="11"/>
                  </a:cubicBezTo>
                  <a:lnTo>
                    <a:pt x="2" y="11"/>
                  </a:lnTo>
                  <a:close/>
                  <a:moveTo>
                    <a:pt x="29" y="17"/>
                  </a:moveTo>
                  <a:cubicBezTo>
                    <a:pt x="27" y="18"/>
                    <a:pt x="25" y="19"/>
                    <a:pt x="2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3" y="20"/>
                    <a:pt x="11" y="21"/>
                    <a:pt x="11" y="24"/>
                  </a:cubicBezTo>
                  <a:cubicBezTo>
                    <a:pt x="11" y="26"/>
                    <a:pt x="14" y="28"/>
                    <a:pt x="18" y="28"/>
                  </a:cubicBezTo>
                  <a:cubicBezTo>
                    <a:pt x="23" y="28"/>
                    <a:pt x="29" y="25"/>
                    <a:pt x="29" y="20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 110"/>
            <p:cNvSpPr>
              <a:spLocks noEditPoints="1"/>
            </p:cNvSpPr>
            <p:nvPr/>
          </p:nvSpPr>
          <p:spPr bwMode="auto">
            <a:xfrm>
              <a:off x="4219638" y="3041317"/>
              <a:ext cx="66652" cy="71365"/>
            </a:xfrm>
            <a:custGeom>
              <a:avLst/>
              <a:gdLst>
                <a:gd name="T0" fmla="*/ 0 w 42"/>
                <a:gd name="T1" fmla="*/ 0 h 45"/>
                <a:gd name="T2" fmla="*/ 11 w 42"/>
                <a:gd name="T3" fmla="*/ 0 h 45"/>
                <a:gd name="T4" fmla="*/ 11 w 42"/>
                <a:gd name="T5" fmla="*/ 15 h 45"/>
                <a:gd name="T6" fmla="*/ 11 w 42"/>
                <a:gd name="T7" fmla="*/ 15 h 45"/>
                <a:gd name="T8" fmla="*/ 24 w 42"/>
                <a:gd name="T9" fmla="*/ 11 h 45"/>
                <a:gd name="T10" fmla="*/ 42 w 42"/>
                <a:gd name="T11" fmla="*/ 28 h 45"/>
                <a:gd name="T12" fmla="*/ 23 w 42"/>
                <a:gd name="T13" fmla="*/ 45 h 45"/>
                <a:gd name="T14" fmla="*/ 11 w 42"/>
                <a:gd name="T15" fmla="*/ 40 h 45"/>
                <a:gd name="T16" fmla="*/ 11 w 42"/>
                <a:gd name="T17" fmla="*/ 40 h 45"/>
                <a:gd name="T18" fmla="*/ 11 w 42"/>
                <a:gd name="T19" fmla="*/ 44 h 45"/>
                <a:gd name="T20" fmla="*/ 0 w 42"/>
                <a:gd name="T21" fmla="*/ 44 h 45"/>
                <a:gd name="T22" fmla="*/ 0 w 42"/>
                <a:gd name="T23" fmla="*/ 0 h 45"/>
                <a:gd name="T24" fmla="*/ 21 w 42"/>
                <a:gd name="T25" fmla="*/ 37 h 45"/>
                <a:gd name="T26" fmla="*/ 31 w 42"/>
                <a:gd name="T27" fmla="*/ 28 h 45"/>
                <a:gd name="T28" fmla="*/ 21 w 42"/>
                <a:gd name="T29" fmla="*/ 18 h 45"/>
                <a:gd name="T30" fmla="*/ 11 w 42"/>
                <a:gd name="T31" fmla="*/ 28 h 45"/>
                <a:gd name="T32" fmla="*/ 21 w 42"/>
                <a:gd name="T33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3"/>
                    <a:pt x="18" y="11"/>
                    <a:pt x="24" y="11"/>
                  </a:cubicBezTo>
                  <a:cubicBezTo>
                    <a:pt x="34" y="11"/>
                    <a:pt x="42" y="17"/>
                    <a:pt x="42" y="28"/>
                  </a:cubicBezTo>
                  <a:cubicBezTo>
                    <a:pt x="42" y="39"/>
                    <a:pt x="33" y="45"/>
                    <a:pt x="23" y="45"/>
                  </a:cubicBezTo>
                  <a:cubicBezTo>
                    <a:pt x="18" y="45"/>
                    <a:pt x="15" y="44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0"/>
                  </a:lnTo>
                  <a:close/>
                  <a:moveTo>
                    <a:pt x="21" y="37"/>
                  </a:moveTo>
                  <a:cubicBezTo>
                    <a:pt x="26" y="37"/>
                    <a:pt x="31" y="34"/>
                    <a:pt x="31" y="28"/>
                  </a:cubicBezTo>
                  <a:cubicBezTo>
                    <a:pt x="31" y="22"/>
                    <a:pt x="26" y="18"/>
                    <a:pt x="21" y="18"/>
                  </a:cubicBezTo>
                  <a:cubicBezTo>
                    <a:pt x="15" y="18"/>
                    <a:pt x="11" y="22"/>
                    <a:pt x="11" y="28"/>
                  </a:cubicBezTo>
                  <a:cubicBezTo>
                    <a:pt x="11" y="34"/>
                    <a:pt x="15" y="37"/>
                    <a:pt x="21" y="3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 111"/>
            <p:cNvSpPr>
              <a:spLocks/>
            </p:cNvSpPr>
            <p:nvPr/>
          </p:nvSpPr>
          <p:spPr bwMode="auto">
            <a:xfrm>
              <a:off x="4469416" y="3076326"/>
              <a:ext cx="65306" cy="55880"/>
            </a:xfrm>
            <a:custGeom>
              <a:avLst/>
              <a:gdLst>
                <a:gd name="T0" fmla="*/ 30 w 41"/>
                <a:gd name="T1" fmla="*/ 13 h 35"/>
                <a:gd name="T2" fmla="*/ 21 w 41"/>
                <a:gd name="T3" fmla="*/ 8 h 35"/>
                <a:gd name="T4" fmla="*/ 11 w 41"/>
                <a:gd name="T5" fmla="*/ 17 h 35"/>
                <a:gd name="T6" fmla="*/ 21 w 41"/>
                <a:gd name="T7" fmla="*/ 27 h 35"/>
                <a:gd name="T8" fmla="*/ 30 w 41"/>
                <a:gd name="T9" fmla="*/ 21 h 35"/>
                <a:gd name="T10" fmla="*/ 41 w 41"/>
                <a:gd name="T11" fmla="*/ 21 h 35"/>
                <a:gd name="T12" fmla="*/ 20 w 41"/>
                <a:gd name="T13" fmla="*/ 35 h 35"/>
                <a:gd name="T14" fmla="*/ 0 w 41"/>
                <a:gd name="T15" fmla="*/ 17 h 35"/>
                <a:gd name="T16" fmla="*/ 21 w 41"/>
                <a:gd name="T17" fmla="*/ 0 h 35"/>
                <a:gd name="T18" fmla="*/ 41 w 41"/>
                <a:gd name="T19" fmla="*/ 13 h 35"/>
                <a:gd name="T20" fmla="*/ 30 w 41"/>
                <a:gd name="T21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5">
                  <a:moveTo>
                    <a:pt x="30" y="13"/>
                  </a:moveTo>
                  <a:cubicBezTo>
                    <a:pt x="29" y="9"/>
                    <a:pt x="25" y="8"/>
                    <a:pt x="21" y="8"/>
                  </a:cubicBezTo>
                  <a:cubicBezTo>
                    <a:pt x="14" y="8"/>
                    <a:pt x="11" y="11"/>
                    <a:pt x="11" y="17"/>
                  </a:cubicBezTo>
                  <a:cubicBezTo>
                    <a:pt x="11" y="24"/>
                    <a:pt x="14" y="27"/>
                    <a:pt x="21" y="27"/>
                  </a:cubicBezTo>
                  <a:cubicBezTo>
                    <a:pt x="26" y="27"/>
                    <a:pt x="29" y="25"/>
                    <a:pt x="30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32"/>
                    <a:pt x="31" y="35"/>
                    <a:pt x="20" y="35"/>
                  </a:cubicBezTo>
                  <a:cubicBezTo>
                    <a:pt x="8" y="35"/>
                    <a:pt x="0" y="30"/>
                    <a:pt x="0" y="17"/>
                  </a:cubicBezTo>
                  <a:cubicBezTo>
                    <a:pt x="0" y="5"/>
                    <a:pt x="8" y="0"/>
                    <a:pt x="21" y="0"/>
                  </a:cubicBezTo>
                  <a:cubicBezTo>
                    <a:pt x="29" y="0"/>
                    <a:pt x="39" y="2"/>
                    <a:pt x="41" y="13"/>
                  </a:cubicBez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21744" y="1498834"/>
            <a:ext cx="535743" cy="625622"/>
            <a:chOff x="4562325" y="1998444"/>
            <a:chExt cx="714324" cy="83416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4" name="Freeform 70"/>
            <p:cNvSpPr>
              <a:spLocks/>
            </p:cNvSpPr>
            <p:nvPr/>
          </p:nvSpPr>
          <p:spPr bwMode="auto">
            <a:xfrm>
              <a:off x="4562325" y="1998444"/>
              <a:ext cx="714324" cy="834163"/>
            </a:xfrm>
            <a:custGeom>
              <a:avLst/>
              <a:gdLst>
                <a:gd name="T0" fmla="*/ 225 w 449"/>
                <a:gd name="T1" fmla="*/ 0 h 524"/>
                <a:gd name="T2" fmla="*/ 0 w 449"/>
                <a:gd name="T3" fmla="*/ 224 h 524"/>
                <a:gd name="T4" fmla="*/ 225 w 449"/>
                <a:gd name="T5" fmla="*/ 448 h 524"/>
                <a:gd name="T6" fmla="*/ 235 w 449"/>
                <a:gd name="T7" fmla="*/ 448 h 524"/>
                <a:gd name="T8" fmla="*/ 325 w 449"/>
                <a:gd name="T9" fmla="*/ 524 h 524"/>
                <a:gd name="T10" fmla="*/ 335 w 449"/>
                <a:gd name="T11" fmla="*/ 419 h 524"/>
                <a:gd name="T12" fmla="*/ 449 w 449"/>
                <a:gd name="T13" fmla="*/ 224 h 524"/>
                <a:gd name="T14" fmla="*/ 225 w 449"/>
                <a:gd name="T1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225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ubicBezTo>
                    <a:pt x="449" y="100"/>
                    <a:pt x="348" y="0"/>
                    <a:pt x="225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 71"/>
            <p:cNvSpPr>
              <a:spLocks/>
            </p:cNvSpPr>
            <p:nvPr/>
          </p:nvSpPr>
          <p:spPr bwMode="auto">
            <a:xfrm>
              <a:off x="4562325" y="1999117"/>
              <a:ext cx="714324" cy="833490"/>
            </a:xfrm>
            <a:custGeom>
              <a:avLst/>
              <a:gdLst>
                <a:gd name="T0" fmla="*/ 449 w 449"/>
                <a:gd name="T1" fmla="*/ 224 h 524"/>
                <a:gd name="T2" fmla="*/ 225 w 449"/>
                <a:gd name="T3" fmla="*/ 0 h 524"/>
                <a:gd name="T4" fmla="*/ 0 w 449"/>
                <a:gd name="T5" fmla="*/ 224 h 524"/>
                <a:gd name="T6" fmla="*/ 225 w 449"/>
                <a:gd name="T7" fmla="*/ 448 h 524"/>
                <a:gd name="T8" fmla="*/ 235 w 449"/>
                <a:gd name="T9" fmla="*/ 448 h 524"/>
                <a:gd name="T10" fmla="*/ 325 w 449"/>
                <a:gd name="T11" fmla="*/ 524 h 524"/>
                <a:gd name="T12" fmla="*/ 335 w 449"/>
                <a:gd name="T13" fmla="*/ 419 h 524"/>
                <a:gd name="T14" fmla="*/ 449 w 449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449" y="224"/>
                  </a:moveTo>
                  <a:cubicBezTo>
                    <a:pt x="449" y="100"/>
                    <a:pt x="348" y="0"/>
                    <a:pt x="225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lose/>
                </a:path>
              </a:pathLst>
            </a:cu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649848" y="2145214"/>
              <a:ext cx="508981" cy="379043"/>
            </a:xfrm>
            <a:custGeom>
              <a:avLst/>
              <a:gdLst>
                <a:gd name="T0" fmla="*/ 318 w 320"/>
                <a:gd name="T1" fmla="*/ 85 h 238"/>
                <a:gd name="T2" fmla="*/ 50 w 320"/>
                <a:gd name="T3" fmla="*/ 237 h 238"/>
                <a:gd name="T4" fmla="*/ 44 w 320"/>
                <a:gd name="T5" fmla="*/ 235 h 238"/>
                <a:gd name="T6" fmla="*/ 1 w 320"/>
                <a:gd name="T7" fmla="*/ 158 h 238"/>
                <a:gd name="T8" fmla="*/ 2 w 320"/>
                <a:gd name="T9" fmla="*/ 153 h 238"/>
                <a:gd name="T10" fmla="*/ 270 w 320"/>
                <a:gd name="T11" fmla="*/ 1 h 238"/>
                <a:gd name="T12" fmla="*/ 276 w 320"/>
                <a:gd name="T13" fmla="*/ 3 h 238"/>
                <a:gd name="T14" fmla="*/ 319 w 320"/>
                <a:gd name="T15" fmla="*/ 80 h 238"/>
                <a:gd name="T16" fmla="*/ 318 w 320"/>
                <a:gd name="T17" fmla="*/ 85 h 238"/>
                <a:gd name="T18" fmla="*/ 49 w 320"/>
                <a:gd name="T19" fmla="*/ 228 h 238"/>
                <a:gd name="T20" fmla="*/ 310 w 320"/>
                <a:gd name="T21" fmla="*/ 80 h 238"/>
                <a:gd name="T22" fmla="*/ 271 w 320"/>
                <a:gd name="T23" fmla="*/ 10 h 238"/>
                <a:gd name="T24" fmla="*/ 10 w 320"/>
                <a:gd name="T25" fmla="*/ 158 h 238"/>
                <a:gd name="T26" fmla="*/ 49 w 320"/>
                <a:gd name="T27" fmla="*/ 2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238">
                  <a:moveTo>
                    <a:pt x="318" y="85"/>
                  </a:moveTo>
                  <a:cubicBezTo>
                    <a:pt x="50" y="237"/>
                    <a:pt x="50" y="237"/>
                    <a:pt x="50" y="237"/>
                  </a:cubicBezTo>
                  <a:cubicBezTo>
                    <a:pt x="48" y="238"/>
                    <a:pt x="45" y="237"/>
                    <a:pt x="44" y="235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2" y="0"/>
                    <a:pt x="275" y="1"/>
                    <a:pt x="276" y="3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20" y="81"/>
                    <a:pt x="320" y="84"/>
                    <a:pt x="318" y="85"/>
                  </a:cubicBezTo>
                  <a:close/>
                  <a:moveTo>
                    <a:pt x="49" y="228"/>
                  </a:moveTo>
                  <a:cubicBezTo>
                    <a:pt x="310" y="80"/>
                    <a:pt x="310" y="80"/>
                    <a:pt x="310" y="8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49" y="2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 113"/>
            <p:cNvSpPr>
              <a:spLocks/>
            </p:cNvSpPr>
            <p:nvPr/>
          </p:nvSpPr>
          <p:spPr bwMode="auto">
            <a:xfrm>
              <a:off x="4698996" y="2358636"/>
              <a:ext cx="45781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1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 114"/>
            <p:cNvSpPr>
              <a:spLocks/>
            </p:cNvSpPr>
            <p:nvPr/>
          </p:nvSpPr>
          <p:spPr bwMode="auto">
            <a:xfrm>
              <a:off x="4765648" y="2321607"/>
              <a:ext cx="46455" cy="70019"/>
            </a:xfrm>
            <a:custGeom>
              <a:avLst/>
              <a:gdLst>
                <a:gd name="T0" fmla="*/ 26 w 29"/>
                <a:gd name="T1" fmla="*/ 42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2 h 44"/>
                <a:gd name="T10" fmla="*/ 28 w 29"/>
                <a:gd name="T11" fmla="*/ 37 h 44"/>
                <a:gd name="T12" fmla="*/ 26 w 29"/>
                <a:gd name="T1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2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1"/>
                    <a:pt x="26" y="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 115"/>
            <p:cNvSpPr>
              <a:spLocks/>
            </p:cNvSpPr>
            <p:nvPr/>
          </p:nvSpPr>
          <p:spPr bwMode="auto">
            <a:xfrm>
              <a:off x="4840379" y="2285251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2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4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 116"/>
            <p:cNvSpPr>
              <a:spLocks/>
            </p:cNvSpPr>
            <p:nvPr/>
          </p:nvSpPr>
          <p:spPr bwMode="auto">
            <a:xfrm>
              <a:off x="4732658" y="2339111"/>
              <a:ext cx="55207" cy="87523"/>
            </a:xfrm>
            <a:custGeom>
              <a:avLst/>
              <a:gdLst>
                <a:gd name="T0" fmla="*/ 32 w 35"/>
                <a:gd name="T1" fmla="*/ 54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4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3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 117"/>
            <p:cNvSpPr>
              <a:spLocks/>
            </p:cNvSpPr>
            <p:nvPr/>
          </p:nvSpPr>
          <p:spPr bwMode="auto">
            <a:xfrm>
              <a:off x="4802677" y="2307468"/>
              <a:ext cx="53860" cy="87523"/>
            </a:xfrm>
            <a:custGeom>
              <a:avLst/>
              <a:gdLst>
                <a:gd name="T0" fmla="*/ 32 w 34"/>
                <a:gd name="T1" fmla="*/ 54 h 55"/>
                <a:gd name="T2" fmla="*/ 26 w 34"/>
                <a:gd name="T3" fmla="*/ 52 h 55"/>
                <a:gd name="T4" fmla="*/ 1 w 34"/>
                <a:gd name="T5" fmla="*/ 7 h 55"/>
                <a:gd name="T6" fmla="*/ 2 w 34"/>
                <a:gd name="T7" fmla="*/ 1 h 55"/>
                <a:gd name="T8" fmla="*/ 8 w 34"/>
                <a:gd name="T9" fmla="*/ 3 h 55"/>
                <a:gd name="T10" fmla="*/ 33 w 34"/>
                <a:gd name="T11" fmla="*/ 48 h 55"/>
                <a:gd name="T12" fmla="*/ 32 w 34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5">
                  <a:moveTo>
                    <a:pt x="32" y="54"/>
                  </a:moveTo>
                  <a:cubicBezTo>
                    <a:pt x="30" y="55"/>
                    <a:pt x="27" y="54"/>
                    <a:pt x="2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50"/>
                    <a:pt x="34" y="52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 118"/>
            <p:cNvSpPr>
              <a:spLocks/>
            </p:cNvSpPr>
            <p:nvPr/>
          </p:nvSpPr>
          <p:spPr bwMode="auto">
            <a:xfrm>
              <a:off x="4918477" y="2242163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3 h 44"/>
                <a:gd name="T10" fmla="*/ 28 w 29"/>
                <a:gd name="T11" fmla="*/ 37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 119"/>
            <p:cNvSpPr>
              <a:spLocks/>
            </p:cNvSpPr>
            <p:nvPr/>
          </p:nvSpPr>
          <p:spPr bwMode="auto">
            <a:xfrm>
              <a:off x="4878755" y="2264380"/>
              <a:ext cx="55880" cy="86177"/>
            </a:xfrm>
            <a:custGeom>
              <a:avLst/>
              <a:gdLst>
                <a:gd name="T0" fmla="*/ 33 w 35"/>
                <a:gd name="T1" fmla="*/ 53 h 54"/>
                <a:gd name="T2" fmla="*/ 27 w 35"/>
                <a:gd name="T3" fmla="*/ 51 h 54"/>
                <a:gd name="T4" fmla="*/ 2 w 35"/>
                <a:gd name="T5" fmla="*/ 6 h 54"/>
                <a:gd name="T6" fmla="*/ 3 w 35"/>
                <a:gd name="T7" fmla="*/ 1 h 54"/>
                <a:gd name="T8" fmla="*/ 9 w 35"/>
                <a:gd name="T9" fmla="*/ 2 h 54"/>
                <a:gd name="T10" fmla="*/ 34 w 35"/>
                <a:gd name="T11" fmla="*/ 48 h 54"/>
                <a:gd name="T12" fmla="*/ 33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3" y="53"/>
                  </a:moveTo>
                  <a:cubicBezTo>
                    <a:pt x="31" y="54"/>
                    <a:pt x="28" y="53"/>
                    <a:pt x="27" y="5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52"/>
                    <a:pt x="33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 120"/>
            <p:cNvSpPr>
              <a:spLocks/>
            </p:cNvSpPr>
            <p:nvPr/>
          </p:nvSpPr>
          <p:spPr bwMode="auto">
            <a:xfrm>
              <a:off x="4996574" y="2197728"/>
              <a:ext cx="44435" cy="70019"/>
            </a:xfrm>
            <a:custGeom>
              <a:avLst/>
              <a:gdLst>
                <a:gd name="T0" fmla="*/ 26 w 28"/>
                <a:gd name="T1" fmla="*/ 43 h 44"/>
                <a:gd name="T2" fmla="*/ 20 w 28"/>
                <a:gd name="T3" fmla="*/ 42 h 44"/>
                <a:gd name="T4" fmla="*/ 1 w 28"/>
                <a:gd name="T5" fmla="*/ 7 h 44"/>
                <a:gd name="T6" fmla="*/ 2 w 28"/>
                <a:gd name="T7" fmla="*/ 1 h 44"/>
                <a:gd name="T8" fmla="*/ 8 w 28"/>
                <a:gd name="T9" fmla="*/ 3 h 44"/>
                <a:gd name="T10" fmla="*/ 27 w 28"/>
                <a:gd name="T11" fmla="*/ 38 h 44"/>
                <a:gd name="T12" fmla="*/ 26 w 28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4">
                  <a:moveTo>
                    <a:pt x="26" y="43"/>
                  </a:moveTo>
                  <a:cubicBezTo>
                    <a:pt x="24" y="44"/>
                    <a:pt x="21" y="44"/>
                    <a:pt x="20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 121"/>
            <p:cNvSpPr>
              <a:spLocks/>
            </p:cNvSpPr>
            <p:nvPr/>
          </p:nvSpPr>
          <p:spPr bwMode="auto">
            <a:xfrm>
              <a:off x="4956852" y="2219945"/>
              <a:ext cx="55880" cy="87523"/>
            </a:xfrm>
            <a:custGeom>
              <a:avLst/>
              <a:gdLst>
                <a:gd name="T0" fmla="*/ 32 w 35"/>
                <a:gd name="T1" fmla="*/ 53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3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 122"/>
            <p:cNvSpPr>
              <a:spLocks/>
            </p:cNvSpPr>
            <p:nvPr/>
          </p:nvSpPr>
          <p:spPr bwMode="auto">
            <a:xfrm>
              <a:off x="5034950" y="2176857"/>
              <a:ext cx="55880" cy="86177"/>
            </a:xfrm>
            <a:custGeom>
              <a:avLst/>
              <a:gdLst>
                <a:gd name="T0" fmla="*/ 32 w 35"/>
                <a:gd name="T1" fmla="*/ 53 h 54"/>
                <a:gd name="T2" fmla="*/ 27 w 35"/>
                <a:gd name="T3" fmla="*/ 51 h 54"/>
                <a:gd name="T4" fmla="*/ 1 w 35"/>
                <a:gd name="T5" fmla="*/ 6 h 54"/>
                <a:gd name="T6" fmla="*/ 3 w 35"/>
                <a:gd name="T7" fmla="*/ 1 h 54"/>
                <a:gd name="T8" fmla="*/ 8 w 35"/>
                <a:gd name="T9" fmla="*/ 2 h 54"/>
                <a:gd name="T10" fmla="*/ 34 w 35"/>
                <a:gd name="T11" fmla="*/ 47 h 54"/>
                <a:gd name="T12" fmla="*/ 32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2" y="53"/>
                  </a:moveTo>
                  <a:cubicBezTo>
                    <a:pt x="30" y="54"/>
                    <a:pt x="28" y="53"/>
                    <a:pt x="27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40814" y="1713503"/>
            <a:ext cx="1788178" cy="772582"/>
            <a:chOff x="8854418" y="2284672"/>
            <a:chExt cx="2384237" cy="1030109"/>
          </a:xfrm>
        </p:grpSpPr>
        <p:sp>
          <p:nvSpPr>
            <p:cNvPr id="287" name="TextBox 286"/>
            <p:cNvSpPr txBox="1"/>
            <p:nvPr/>
          </p:nvSpPr>
          <p:spPr>
            <a:xfrm>
              <a:off x="8993689" y="2284672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54418" y="2637674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7430785" y="1432312"/>
            <a:ext cx="208235" cy="207614"/>
            <a:chOff x="2138511" y="2464802"/>
            <a:chExt cx="354012" cy="352956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0" name="Oval 28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814" y="2871531"/>
            <a:ext cx="1788178" cy="772582"/>
            <a:chOff x="8854418" y="3828710"/>
            <a:chExt cx="2384237" cy="1030109"/>
          </a:xfrm>
        </p:grpSpPr>
        <p:sp>
          <p:nvSpPr>
            <p:cNvPr id="292" name="TextBox 291"/>
            <p:cNvSpPr txBox="1"/>
            <p:nvPr/>
          </p:nvSpPr>
          <p:spPr>
            <a:xfrm>
              <a:off x="8993687" y="3828710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8854418" y="4181712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430785" y="2590341"/>
            <a:ext cx="208235" cy="207614"/>
            <a:chOff x="2138511" y="2464802"/>
            <a:chExt cx="354012" cy="352956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5" name="Oval 29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8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232469" y="4101990"/>
            <a:ext cx="486966" cy="486965"/>
          </a:xfrm>
          <a:custGeom>
            <a:avLst/>
            <a:gdLst>
              <a:gd name="connsiteX0" fmla="*/ 317501 w 649288"/>
              <a:gd name="connsiteY0" fmla="*/ 0 h 649287"/>
              <a:gd name="connsiteX1" fmla="*/ 393701 w 649288"/>
              <a:gd name="connsiteY1" fmla="*/ 7937 h 649287"/>
              <a:gd name="connsiteX2" fmla="*/ 412730 w 649288"/>
              <a:gd name="connsiteY2" fmla="*/ 94070 h 649287"/>
              <a:gd name="connsiteX3" fmla="*/ 432413 w 649288"/>
              <a:gd name="connsiteY3" fmla="*/ 101205 h 649287"/>
              <a:gd name="connsiteX4" fmla="*/ 464868 w 649288"/>
              <a:gd name="connsiteY4" fmla="*/ 120995 h 649287"/>
              <a:gd name="connsiteX5" fmla="*/ 546101 w 649288"/>
              <a:gd name="connsiteY5" fmla="*/ 87313 h 649287"/>
              <a:gd name="connsiteX6" fmla="*/ 595313 w 649288"/>
              <a:gd name="connsiteY6" fmla="*/ 147638 h 649287"/>
              <a:gd name="connsiteX7" fmla="*/ 548746 w 649288"/>
              <a:gd name="connsiteY7" fmla="*/ 220957 h 649287"/>
              <a:gd name="connsiteX8" fmla="*/ 557723 w 649288"/>
              <a:gd name="connsiteY8" fmla="*/ 239746 h 649287"/>
              <a:gd name="connsiteX9" fmla="*/ 565985 w 649288"/>
              <a:gd name="connsiteY9" fmla="*/ 279785 h 649287"/>
              <a:gd name="connsiteX10" fmla="*/ 649288 w 649288"/>
              <a:gd name="connsiteY10" fmla="*/ 314325 h 649287"/>
              <a:gd name="connsiteX11" fmla="*/ 642938 w 649288"/>
              <a:gd name="connsiteY11" fmla="*/ 390525 h 649287"/>
              <a:gd name="connsiteX12" fmla="*/ 554781 w 649288"/>
              <a:gd name="connsiteY12" fmla="*/ 409778 h 649287"/>
              <a:gd name="connsiteX13" fmla="*/ 542320 w 649288"/>
              <a:gd name="connsiteY13" fmla="*/ 441665 h 649287"/>
              <a:gd name="connsiteX14" fmla="*/ 525918 w 649288"/>
              <a:gd name="connsiteY14" fmla="*/ 464554 h 649287"/>
              <a:gd name="connsiteX15" fmla="*/ 560388 w 649288"/>
              <a:gd name="connsiteY15" fmla="*/ 547688 h 649287"/>
              <a:gd name="connsiteX16" fmla="*/ 500063 w 649288"/>
              <a:gd name="connsiteY16" fmla="*/ 596900 h 649287"/>
              <a:gd name="connsiteX17" fmla="*/ 424832 w 649288"/>
              <a:gd name="connsiteY17" fmla="*/ 548101 h 649287"/>
              <a:gd name="connsiteX18" fmla="*/ 408777 w 649288"/>
              <a:gd name="connsiteY18" fmla="*/ 556207 h 649287"/>
              <a:gd name="connsiteX19" fmla="*/ 367585 w 649288"/>
              <a:gd name="connsiteY19" fmla="*/ 566783 h 649287"/>
              <a:gd name="connsiteX20" fmla="*/ 333376 w 649288"/>
              <a:gd name="connsiteY20" fmla="*/ 649287 h 649287"/>
              <a:gd name="connsiteX21" fmla="*/ 255588 w 649288"/>
              <a:gd name="connsiteY21" fmla="*/ 641350 h 649287"/>
              <a:gd name="connsiteX22" fmla="*/ 237123 w 649288"/>
              <a:gd name="connsiteY22" fmla="*/ 553129 h 649287"/>
              <a:gd name="connsiteX23" fmla="*/ 205664 w 649288"/>
              <a:gd name="connsiteY23" fmla="*/ 540895 h 649287"/>
              <a:gd name="connsiteX24" fmla="*/ 184716 w 649288"/>
              <a:gd name="connsiteY24" fmla="*/ 525926 h 649287"/>
              <a:gd name="connsiteX25" fmla="*/ 101601 w 649288"/>
              <a:gd name="connsiteY25" fmla="*/ 560388 h 649287"/>
              <a:gd name="connsiteX26" fmla="*/ 52388 w 649288"/>
              <a:gd name="connsiteY26" fmla="*/ 500063 h 649287"/>
              <a:gd name="connsiteX27" fmla="*/ 100490 w 649288"/>
              <a:gd name="connsiteY27" fmla="*/ 425907 h 649287"/>
              <a:gd name="connsiteX28" fmla="*/ 91334 w 649288"/>
              <a:gd name="connsiteY28" fmla="*/ 407740 h 649287"/>
              <a:gd name="connsiteX29" fmla="*/ 80918 w 649288"/>
              <a:gd name="connsiteY29" fmla="*/ 366926 h 649287"/>
              <a:gd name="connsiteX30" fmla="*/ 0 w 649288"/>
              <a:gd name="connsiteY30" fmla="*/ 333375 h 649287"/>
              <a:gd name="connsiteX31" fmla="*/ 7937 w 649288"/>
              <a:gd name="connsiteY31" fmla="*/ 255588 h 649287"/>
              <a:gd name="connsiteX32" fmla="*/ 94980 w 649288"/>
              <a:gd name="connsiteY32" fmla="*/ 236357 h 649287"/>
              <a:gd name="connsiteX33" fmla="*/ 108451 w 649288"/>
              <a:gd name="connsiteY33" fmla="*/ 202540 h 649287"/>
              <a:gd name="connsiteX34" fmla="*/ 123332 w 649288"/>
              <a:gd name="connsiteY34" fmla="*/ 182620 h 649287"/>
              <a:gd name="connsiteX35" fmla="*/ 90488 w 649288"/>
              <a:gd name="connsiteY35" fmla="*/ 100013 h 649287"/>
              <a:gd name="connsiteX36" fmla="*/ 149226 w 649288"/>
              <a:gd name="connsiteY36" fmla="*/ 50800 h 649287"/>
              <a:gd name="connsiteX37" fmla="*/ 225205 w 649288"/>
              <a:gd name="connsiteY37" fmla="*/ 99427 h 649287"/>
              <a:gd name="connsiteX38" fmla="*/ 251847 w 649288"/>
              <a:gd name="connsiteY38" fmla="*/ 87446 h 649287"/>
              <a:gd name="connsiteX39" fmla="*/ 281793 w 649288"/>
              <a:gd name="connsiteY39" fmla="*/ 83658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1" y="0"/>
                </a:moveTo>
                <a:lnTo>
                  <a:pt x="393701" y="7937"/>
                </a:lnTo>
                <a:lnTo>
                  <a:pt x="412730" y="94070"/>
                </a:lnTo>
                <a:lnTo>
                  <a:pt x="432413" y="101205"/>
                </a:lnTo>
                <a:lnTo>
                  <a:pt x="464868" y="120995"/>
                </a:lnTo>
                <a:lnTo>
                  <a:pt x="546101" y="87313"/>
                </a:lnTo>
                <a:lnTo>
                  <a:pt x="595313" y="147638"/>
                </a:lnTo>
                <a:lnTo>
                  <a:pt x="548746" y="220957"/>
                </a:lnTo>
                <a:lnTo>
                  <a:pt x="557723" y="239746"/>
                </a:lnTo>
                <a:lnTo>
                  <a:pt x="565985" y="279785"/>
                </a:lnTo>
                <a:lnTo>
                  <a:pt x="649288" y="314325"/>
                </a:lnTo>
                <a:lnTo>
                  <a:pt x="642938" y="390525"/>
                </a:lnTo>
                <a:lnTo>
                  <a:pt x="554781" y="409778"/>
                </a:lnTo>
                <a:lnTo>
                  <a:pt x="542320" y="441665"/>
                </a:lnTo>
                <a:lnTo>
                  <a:pt x="525918" y="464554"/>
                </a:lnTo>
                <a:lnTo>
                  <a:pt x="560388" y="547688"/>
                </a:lnTo>
                <a:lnTo>
                  <a:pt x="500063" y="596900"/>
                </a:lnTo>
                <a:lnTo>
                  <a:pt x="424832" y="548101"/>
                </a:lnTo>
                <a:lnTo>
                  <a:pt x="408777" y="556207"/>
                </a:lnTo>
                <a:lnTo>
                  <a:pt x="367585" y="566783"/>
                </a:lnTo>
                <a:lnTo>
                  <a:pt x="333376" y="649287"/>
                </a:lnTo>
                <a:lnTo>
                  <a:pt x="255588" y="641350"/>
                </a:lnTo>
                <a:lnTo>
                  <a:pt x="237123" y="553129"/>
                </a:lnTo>
                <a:lnTo>
                  <a:pt x="205664" y="540895"/>
                </a:lnTo>
                <a:lnTo>
                  <a:pt x="184716" y="525926"/>
                </a:lnTo>
                <a:lnTo>
                  <a:pt x="101601" y="560388"/>
                </a:lnTo>
                <a:lnTo>
                  <a:pt x="52388" y="500063"/>
                </a:lnTo>
                <a:lnTo>
                  <a:pt x="100490" y="425907"/>
                </a:lnTo>
                <a:lnTo>
                  <a:pt x="91334" y="407740"/>
                </a:lnTo>
                <a:lnTo>
                  <a:pt x="80918" y="366926"/>
                </a:lnTo>
                <a:lnTo>
                  <a:pt x="0" y="333375"/>
                </a:lnTo>
                <a:lnTo>
                  <a:pt x="7937" y="255588"/>
                </a:lnTo>
                <a:lnTo>
                  <a:pt x="94980" y="236357"/>
                </a:lnTo>
                <a:lnTo>
                  <a:pt x="108451" y="202540"/>
                </a:lnTo>
                <a:lnTo>
                  <a:pt x="123332" y="182620"/>
                </a:lnTo>
                <a:lnTo>
                  <a:pt x="90488" y="100013"/>
                </a:lnTo>
                <a:lnTo>
                  <a:pt x="149226" y="50800"/>
                </a:lnTo>
                <a:lnTo>
                  <a:pt x="225205" y="99427"/>
                </a:lnTo>
                <a:lnTo>
                  <a:pt x="251847" y="87446"/>
                </a:lnTo>
                <a:lnTo>
                  <a:pt x="281793" y="83658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753838" y="3532870"/>
            <a:ext cx="748904" cy="747713"/>
          </a:xfrm>
          <a:custGeom>
            <a:avLst/>
            <a:gdLst>
              <a:gd name="connsiteX0" fmla="*/ 414337 w 998538"/>
              <a:gd name="connsiteY0" fmla="*/ 0 h 996950"/>
              <a:gd name="connsiteX1" fmla="*/ 479337 w 998538"/>
              <a:gd name="connsiteY1" fmla="*/ 109032 h 996950"/>
              <a:gd name="connsiteX2" fmla="*/ 546972 w 998538"/>
              <a:gd name="connsiteY2" fmla="*/ 110548 h 996950"/>
              <a:gd name="connsiteX3" fmla="*/ 620653 w 998538"/>
              <a:gd name="connsiteY3" fmla="*/ 127113 h 996950"/>
              <a:gd name="connsiteX4" fmla="*/ 711201 w 998538"/>
              <a:gd name="connsiteY4" fmla="*/ 39688 h 996950"/>
              <a:gd name="connsiteX5" fmla="*/ 792163 w 998538"/>
              <a:gd name="connsiteY5" fmla="*/ 87313 h 996950"/>
              <a:gd name="connsiteX6" fmla="*/ 760994 w 998538"/>
              <a:gd name="connsiteY6" fmla="*/ 208872 h 996950"/>
              <a:gd name="connsiteX7" fmla="*/ 805799 w 998538"/>
              <a:gd name="connsiteY7" fmla="*/ 254804 h 996950"/>
              <a:gd name="connsiteX8" fmla="*/ 838031 w 998538"/>
              <a:gd name="connsiteY8" fmla="*/ 301428 h 996950"/>
              <a:gd name="connsiteX9" fmla="*/ 847795 w 998538"/>
              <a:gd name="connsiteY9" fmla="*/ 321218 h 996950"/>
              <a:gd name="connsiteX10" fmla="*/ 973138 w 998538"/>
              <a:gd name="connsiteY10" fmla="*/ 322263 h 996950"/>
              <a:gd name="connsiteX11" fmla="*/ 998538 w 998538"/>
              <a:gd name="connsiteY11" fmla="*/ 414338 h 996950"/>
              <a:gd name="connsiteX12" fmla="*/ 890497 w 998538"/>
              <a:gd name="connsiteY12" fmla="*/ 478747 h 996950"/>
              <a:gd name="connsiteX13" fmla="*/ 890774 w 998538"/>
              <a:gd name="connsiteY13" fmla="*/ 527148 h 996950"/>
              <a:gd name="connsiteX14" fmla="*/ 882299 w 998538"/>
              <a:gd name="connsiteY14" fmla="*/ 584940 h 996950"/>
              <a:gd name="connsiteX15" fmla="*/ 871815 w 998538"/>
              <a:gd name="connsiteY15" fmla="*/ 619468 h 996950"/>
              <a:gd name="connsiteX16" fmla="*/ 958851 w 998538"/>
              <a:gd name="connsiteY16" fmla="*/ 709612 h 996950"/>
              <a:gd name="connsiteX17" fmla="*/ 911226 w 998538"/>
              <a:gd name="connsiteY17" fmla="*/ 792162 h 996950"/>
              <a:gd name="connsiteX18" fmla="*/ 787774 w 998538"/>
              <a:gd name="connsiteY18" fmla="*/ 760508 h 996950"/>
              <a:gd name="connsiteX19" fmla="*/ 772513 w 998538"/>
              <a:gd name="connsiteY19" fmla="*/ 780248 h 996950"/>
              <a:gd name="connsiteX20" fmla="*/ 680686 w 998538"/>
              <a:gd name="connsiteY20" fmla="*/ 846352 h 996950"/>
              <a:gd name="connsiteX21" fmla="*/ 677312 w 998538"/>
              <a:gd name="connsiteY21" fmla="*/ 847695 h 996950"/>
              <a:gd name="connsiteX22" fmla="*/ 676276 w 998538"/>
              <a:gd name="connsiteY22" fmla="*/ 973138 h 996950"/>
              <a:gd name="connsiteX23" fmla="*/ 584201 w 998538"/>
              <a:gd name="connsiteY23" fmla="*/ 996950 h 996950"/>
              <a:gd name="connsiteX24" fmla="*/ 519821 w 998538"/>
              <a:gd name="connsiteY24" fmla="*/ 888959 h 996950"/>
              <a:gd name="connsiteX25" fmla="*/ 470892 w 998538"/>
              <a:gd name="connsiteY25" fmla="*/ 889254 h 996950"/>
              <a:gd name="connsiteX26" fmla="*/ 379143 w 998538"/>
              <a:gd name="connsiteY26" fmla="*/ 870730 h 996950"/>
              <a:gd name="connsiteX27" fmla="*/ 288925 w 998538"/>
              <a:gd name="connsiteY27" fmla="*/ 958850 h 996950"/>
              <a:gd name="connsiteX28" fmla="*/ 206375 w 998538"/>
              <a:gd name="connsiteY28" fmla="*/ 911225 h 996950"/>
              <a:gd name="connsiteX29" fmla="*/ 237029 w 998538"/>
              <a:gd name="connsiteY29" fmla="*/ 786493 h 996950"/>
              <a:gd name="connsiteX30" fmla="*/ 207771 w 998538"/>
              <a:gd name="connsiteY30" fmla="*/ 761387 h 996950"/>
              <a:gd name="connsiteX31" fmla="*/ 151139 w 998538"/>
              <a:gd name="connsiteY31" fmla="*/ 680106 h 996950"/>
              <a:gd name="connsiteX32" fmla="*/ 149800 w 998538"/>
              <a:gd name="connsiteY32" fmla="*/ 676770 h 996950"/>
              <a:gd name="connsiteX33" fmla="*/ 23812 w 998538"/>
              <a:gd name="connsiteY33" fmla="*/ 674687 h 996950"/>
              <a:gd name="connsiteX34" fmla="*/ 0 w 998538"/>
              <a:gd name="connsiteY34" fmla="*/ 582612 h 996950"/>
              <a:gd name="connsiteX35" fmla="*/ 108043 w 998538"/>
              <a:gd name="connsiteY35" fmla="*/ 519241 h 996950"/>
              <a:gd name="connsiteX36" fmla="*/ 107765 w 998538"/>
              <a:gd name="connsiteY36" fmla="*/ 470735 h 996950"/>
              <a:gd name="connsiteX37" fmla="*/ 126816 w 998538"/>
              <a:gd name="connsiteY37" fmla="*/ 377577 h 996950"/>
              <a:gd name="connsiteX38" fmla="*/ 39688 w 998538"/>
              <a:gd name="connsiteY38" fmla="*/ 287338 h 996950"/>
              <a:gd name="connsiteX39" fmla="*/ 87313 w 998538"/>
              <a:gd name="connsiteY39" fmla="*/ 206375 h 996950"/>
              <a:gd name="connsiteX40" fmla="*/ 210783 w 998538"/>
              <a:gd name="connsiteY40" fmla="*/ 238034 h 996950"/>
              <a:gd name="connsiteX41" fmla="*/ 236348 w 998538"/>
              <a:gd name="connsiteY41" fmla="*/ 208415 h 996950"/>
              <a:gd name="connsiteX42" fmla="*/ 317853 w 998538"/>
              <a:gd name="connsiteY42" fmla="*/ 151801 h 996950"/>
              <a:gd name="connsiteX43" fmla="*/ 321216 w 998538"/>
              <a:gd name="connsiteY43" fmla="*/ 150452 h 996950"/>
              <a:gd name="connsiteX44" fmla="*/ 322262 w 998538"/>
              <a:gd name="connsiteY44" fmla="*/ 23812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98538" h="996950">
                <a:moveTo>
                  <a:pt x="414337" y="0"/>
                </a:moveTo>
                <a:lnTo>
                  <a:pt x="479337" y="109032"/>
                </a:lnTo>
                <a:lnTo>
                  <a:pt x="546972" y="110548"/>
                </a:lnTo>
                <a:lnTo>
                  <a:pt x="620653" y="127113"/>
                </a:lnTo>
                <a:lnTo>
                  <a:pt x="711201" y="39688"/>
                </a:lnTo>
                <a:lnTo>
                  <a:pt x="792163" y="87313"/>
                </a:lnTo>
                <a:lnTo>
                  <a:pt x="760994" y="208872"/>
                </a:lnTo>
                <a:lnTo>
                  <a:pt x="805799" y="254804"/>
                </a:lnTo>
                <a:cubicBezTo>
                  <a:pt x="817614" y="269493"/>
                  <a:pt x="828398" y="285067"/>
                  <a:pt x="838031" y="301428"/>
                </a:cubicBezTo>
                <a:lnTo>
                  <a:pt x="847795" y="321218"/>
                </a:lnTo>
                <a:lnTo>
                  <a:pt x="973138" y="322263"/>
                </a:lnTo>
                <a:lnTo>
                  <a:pt x="998538" y="414338"/>
                </a:lnTo>
                <a:lnTo>
                  <a:pt x="890497" y="478747"/>
                </a:lnTo>
                <a:lnTo>
                  <a:pt x="890774" y="527148"/>
                </a:lnTo>
                <a:cubicBezTo>
                  <a:pt x="889384" y="546811"/>
                  <a:pt x="886525" y="566115"/>
                  <a:pt x="882299" y="584940"/>
                </a:cubicBezTo>
                <a:lnTo>
                  <a:pt x="871815" y="619468"/>
                </a:lnTo>
                <a:lnTo>
                  <a:pt x="958851" y="709612"/>
                </a:lnTo>
                <a:lnTo>
                  <a:pt x="911226" y="792162"/>
                </a:lnTo>
                <a:lnTo>
                  <a:pt x="787774" y="760508"/>
                </a:lnTo>
                <a:lnTo>
                  <a:pt x="772513" y="780248"/>
                </a:lnTo>
                <a:cubicBezTo>
                  <a:pt x="745462" y="806425"/>
                  <a:pt x="714580" y="828779"/>
                  <a:pt x="680686" y="846352"/>
                </a:cubicBezTo>
                <a:lnTo>
                  <a:pt x="677312" y="847695"/>
                </a:lnTo>
                <a:lnTo>
                  <a:pt x="676276" y="973138"/>
                </a:lnTo>
                <a:lnTo>
                  <a:pt x="584201" y="996950"/>
                </a:lnTo>
                <a:lnTo>
                  <a:pt x="519821" y="888959"/>
                </a:lnTo>
                <a:lnTo>
                  <a:pt x="470892" y="889254"/>
                </a:lnTo>
                <a:lnTo>
                  <a:pt x="379143" y="870730"/>
                </a:lnTo>
                <a:lnTo>
                  <a:pt x="288925" y="958850"/>
                </a:lnTo>
                <a:lnTo>
                  <a:pt x="206375" y="911225"/>
                </a:lnTo>
                <a:lnTo>
                  <a:pt x="237029" y="786493"/>
                </a:lnTo>
                <a:lnTo>
                  <a:pt x="207771" y="761387"/>
                </a:lnTo>
                <a:cubicBezTo>
                  <a:pt x="185674" y="736979"/>
                  <a:pt x="166586" y="709707"/>
                  <a:pt x="151139" y="680106"/>
                </a:cubicBezTo>
                <a:lnTo>
                  <a:pt x="149800" y="676770"/>
                </a:lnTo>
                <a:lnTo>
                  <a:pt x="23812" y="674687"/>
                </a:lnTo>
                <a:lnTo>
                  <a:pt x="0" y="582612"/>
                </a:lnTo>
                <a:lnTo>
                  <a:pt x="108043" y="519241"/>
                </a:lnTo>
                <a:lnTo>
                  <a:pt x="107765" y="470735"/>
                </a:lnTo>
                <a:lnTo>
                  <a:pt x="126816" y="377577"/>
                </a:lnTo>
                <a:lnTo>
                  <a:pt x="39688" y="287338"/>
                </a:lnTo>
                <a:lnTo>
                  <a:pt x="87313" y="206375"/>
                </a:lnTo>
                <a:lnTo>
                  <a:pt x="210783" y="238034"/>
                </a:lnTo>
                <a:lnTo>
                  <a:pt x="236348" y="208415"/>
                </a:lnTo>
                <a:cubicBezTo>
                  <a:pt x="260844" y="186335"/>
                  <a:pt x="288196" y="167250"/>
                  <a:pt x="317853" y="151801"/>
                </a:cubicBezTo>
                <a:lnTo>
                  <a:pt x="321216" y="150452"/>
                </a:lnTo>
                <a:lnTo>
                  <a:pt x="322262" y="23812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950166" y="1818370"/>
            <a:ext cx="1214438" cy="1213247"/>
          </a:xfrm>
          <a:custGeom>
            <a:avLst/>
            <a:gdLst>
              <a:gd name="connsiteX0" fmla="*/ 847725 w 1619250"/>
              <a:gd name="connsiteY0" fmla="*/ 0 h 1617662"/>
              <a:gd name="connsiteX1" fmla="*/ 949326 w 1619250"/>
              <a:gd name="connsiteY1" fmla="*/ 11113 h 1617662"/>
              <a:gd name="connsiteX2" fmla="*/ 970985 w 1619250"/>
              <a:gd name="connsiteY2" fmla="*/ 154479 h 1617662"/>
              <a:gd name="connsiteX3" fmla="*/ 1020676 w 1619250"/>
              <a:gd name="connsiteY3" fmla="*/ 165666 h 1617662"/>
              <a:gd name="connsiteX4" fmla="*/ 1059385 w 1619250"/>
              <a:gd name="connsiteY4" fmla="*/ 182405 h 1617662"/>
              <a:gd name="connsiteX5" fmla="*/ 1158875 w 1619250"/>
              <a:gd name="connsiteY5" fmla="*/ 77787 h 1617662"/>
              <a:gd name="connsiteX6" fmla="*/ 1249362 w 1619250"/>
              <a:gd name="connsiteY6" fmla="*/ 128587 h 1617662"/>
              <a:gd name="connsiteX7" fmla="*/ 1212628 w 1619250"/>
              <a:gd name="connsiteY7" fmla="*/ 267361 h 1617662"/>
              <a:gd name="connsiteX8" fmla="*/ 1233852 w 1619250"/>
              <a:gd name="connsiteY8" fmla="*/ 281489 h 1617662"/>
              <a:gd name="connsiteX9" fmla="*/ 1276002 w 1619250"/>
              <a:gd name="connsiteY9" fmla="*/ 322146 h 1617662"/>
              <a:gd name="connsiteX10" fmla="*/ 1409700 w 1619250"/>
              <a:gd name="connsiteY10" fmla="*/ 263525 h 1617662"/>
              <a:gd name="connsiteX11" fmla="*/ 1473200 w 1619250"/>
              <a:gd name="connsiteY11" fmla="*/ 344488 h 1617662"/>
              <a:gd name="connsiteX12" fmla="*/ 1387587 w 1619250"/>
              <a:gd name="connsiteY12" fmla="*/ 458303 h 1617662"/>
              <a:gd name="connsiteX13" fmla="*/ 1394228 w 1619250"/>
              <a:gd name="connsiteY13" fmla="*/ 467599 h 1617662"/>
              <a:gd name="connsiteX14" fmla="*/ 1431944 w 1619250"/>
              <a:gd name="connsiteY14" fmla="*/ 542726 h 1617662"/>
              <a:gd name="connsiteX15" fmla="*/ 1574800 w 1619250"/>
              <a:gd name="connsiteY15" fmla="*/ 539750 h 1617662"/>
              <a:gd name="connsiteX16" fmla="*/ 1603375 w 1619250"/>
              <a:gd name="connsiteY16" fmla="*/ 638175 h 1617662"/>
              <a:gd name="connsiteX17" fmla="*/ 1477160 w 1619250"/>
              <a:gd name="connsiteY17" fmla="*/ 710875 h 1617662"/>
              <a:gd name="connsiteX18" fmla="*/ 1483169 w 1619250"/>
              <a:gd name="connsiteY18" fmla="*/ 742768 h 1617662"/>
              <a:gd name="connsiteX19" fmla="*/ 1485310 w 1619250"/>
              <a:gd name="connsiteY19" fmla="*/ 795975 h 1617662"/>
              <a:gd name="connsiteX20" fmla="*/ 1619250 w 1619250"/>
              <a:gd name="connsiteY20" fmla="*/ 847724 h 1617662"/>
              <a:gd name="connsiteX21" fmla="*/ 1606550 w 1619250"/>
              <a:gd name="connsiteY21" fmla="*/ 949324 h 1617662"/>
              <a:gd name="connsiteX22" fmla="*/ 1466784 w 1619250"/>
              <a:gd name="connsiteY22" fmla="*/ 969434 h 1617662"/>
              <a:gd name="connsiteX23" fmla="*/ 1466709 w 1619250"/>
              <a:gd name="connsiteY23" fmla="*/ 969830 h 1617662"/>
              <a:gd name="connsiteX24" fmla="*/ 1444759 w 1619250"/>
              <a:gd name="connsiteY24" fmla="*/ 1041504 h 1617662"/>
              <a:gd name="connsiteX25" fmla="*/ 1436556 w 1619250"/>
              <a:gd name="connsiteY25" fmla="*/ 1059607 h 1617662"/>
              <a:gd name="connsiteX26" fmla="*/ 1539875 w 1619250"/>
              <a:gd name="connsiteY26" fmla="*/ 1158875 h 1617662"/>
              <a:gd name="connsiteX27" fmla="*/ 1490663 w 1619250"/>
              <a:gd name="connsiteY27" fmla="*/ 1247775 h 1617662"/>
              <a:gd name="connsiteX28" fmla="*/ 1352092 w 1619250"/>
              <a:gd name="connsiteY28" fmla="*/ 1212374 h 1617662"/>
              <a:gd name="connsiteX29" fmla="*/ 1349843 w 1619250"/>
              <a:gd name="connsiteY29" fmla="*/ 1215872 h 1617662"/>
              <a:gd name="connsiteX30" fmla="*/ 1294635 w 1619250"/>
              <a:gd name="connsiteY30" fmla="*/ 1274490 h 1617662"/>
              <a:gd name="connsiteX31" fmla="*/ 1354138 w 1619250"/>
              <a:gd name="connsiteY31" fmla="*/ 1408112 h 1617662"/>
              <a:gd name="connsiteX32" fmla="*/ 1273176 w 1619250"/>
              <a:gd name="connsiteY32" fmla="*/ 1473199 h 1617662"/>
              <a:gd name="connsiteX33" fmla="*/ 1157217 w 1619250"/>
              <a:gd name="connsiteY33" fmla="*/ 1385195 h 1617662"/>
              <a:gd name="connsiteX34" fmla="*/ 1120350 w 1619250"/>
              <a:gd name="connsiteY34" fmla="*/ 1409895 h 1617662"/>
              <a:gd name="connsiteX35" fmla="*/ 1075411 w 1619250"/>
              <a:gd name="connsiteY35" fmla="*/ 1427570 h 1617662"/>
              <a:gd name="connsiteX36" fmla="*/ 1079500 w 1619250"/>
              <a:gd name="connsiteY36" fmla="*/ 1574800 h 1617662"/>
              <a:gd name="connsiteX37" fmla="*/ 979488 w 1619250"/>
              <a:gd name="connsiteY37" fmla="*/ 1603375 h 1617662"/>
              <a:gd name="connsiteX38" fmla="*/ 906418 w 1619250"/>
              <a:gd name="connsiteY38" fmla="*/ 1476518 h 1617662"/>
              <a:gd name="connsiteX39" fmla="*/ 874521 w 1619250"/>
              <a:gd name="connsiteY39" fmla="*/ 1482591 h 1617662"/>
              <a:gd name="connsiteX40" fmla="*/ 821659 w 1619250"/>
              <a:gd name="connsiteY40" fmla="*/ 1484809 h 1617662"/>
              <a:gd name="connsiteX41" fmla="*/ 769938 w 1619250"/>
              <a:gd name="connsiteY41" fmla="*/ 1617662 h 1617662"/>
              <a:gd name="connsiteX42" fmla="*/ 668337 w 1619250"/>
              <a:gd name="connsiteY42" fmla="*/ 1606550 h 1617662"/>
              <a:gd name="connsiteX43" fmla="*/ 648200 w 1619250"/>
              <a:gd name="connsiteY43" fmla="*/ 1466596 h 1617662"/>
              <a:gd name="connsiteX44" fmla="*/ 647485 w 1619250"/>
              <a:gd name="connsiteY44" fmla="*/ 1466463 h 1617662"/>
              <a:gd name="connsiteX45" fmla="*/ 575832 w 1619250"/>
              <a:gd name="connsiteY45" fmla="*/ 1444578 h 1617662"/>
              <a:gd name="connsiteX46" fmla="*/ 558072 w 1619250"/>
              <a:gd name="connsiteY46" fmla="*/ 1436539 h 1617662"/>
              <a:gd name="connsiteX47" fmla="*/ 458787 w 1619250"/>
              <a:gd name="connsiteY47" fmla="*/ 1539875 h 1617662"/>
              <a:gd name="connsiteX48" fmla="*/ 368300 w 1619250"/>
              <a:gd name="connsiteY48" fmla="*/ 1489075 h 1617662"/>
              <a:gd name="connsiteX49" fmla="*/ 404648 w 1619250"/>
              <a:gd name="connsiteY49" fmla="*/ 1351758 h 1617662"/>
              <a:gd name="connsiteX50" fmla="*/ 401488 w 1619250"/>
              <a:gd name="connsiteY50" fmla="*/ 1349726 h 1617662"/>
              <a:gd name="connsiteX51" fmla="*/ 342640 w 1619250"/>
              <a:gd name="connsiteY51" fmla="*/ 1294298 h 1617662"/>
              <a:gd name="connsiteX52" fmla="*/ 209550 w 1619250"/>
              <a:gd name="connsiteY52" fmla="*/ 1354137 h 1617662"/>
              <a:gd name="connsiteX53" fmla="*/ 146050 w 1619250"/>
              <a:gd name="connsiteY53" fmla="*/ 1273175 h 1617662"/>
              <a:gd name="connsiteX54" fmla="*/ 232208 w 1619250"/>
              <a:gd name="connsiteY54" fmla="*/ 1157271 h 1617662"/>
              <a:gd name="connsiteX55" fmla="*/ 207227 w 1619250"/>
              <a:gd name="connsiteY55" fmla="*/ 1120016 h 1617662"/>
              <a:gd name="connsiteX56" fmla="*/ 189389 w 1619250"/>
              <a:gd name="connsiteY56" fmla="*/ 1074838 h 1617662"/>
              <a:gd name="connsiteX57" fmla="*/ 42862 w 1619250"/>
              <a:gd name="connsiteY57" fmla="*/ 1077912 h 1617662"/>
              <a:gd name="connsiteX58" fmla="*/ 14287 w 1619250"/>
              <a:gd name="connsiteY58" fmla="*/ 979487 h 1617662"/>
              <a:gd name="connsiteX59" fmla="*/ 140548 w 1619250"/>
              <a:gd name="connsiteY59" fmla="*/ 906174 h 1617662"/>
              <a:gd name="connsiteX60" fmla="*/ 134493 w 1619250"/>
              <a:gd name="connsiteY60" fmla="*/ 874043 h 1617662"/>
              <a:gd name="connsiteX61" fmla="*/ 132361 w 1619250"/>
              <a:gd name="connsiteY61" fmla="*/ 821076 h 1617662"/>
              <a:gd name="connsiteX62" fmla="*/ 0 w 1619250"/>
              <a:gd name="connsiteY62" fmla="*/ 769937 h 1617662"/>
              <a:gd name="connsiteX63" fmla="*/ 11112 w 1619250"/>
              <a:gd name="connsiteY63" fmla="*/ 668337 h 1617662"/>
              <a:gd name="connsiteX64" fmla="*/ 150722 w 1619250"/>
              <a:gd name="connsiteY64" fmla="*/ 648393 h 1617662"/>
              <a:gd name="connsiteX65" fmla="*/ 150953 w 1619250"/>
              <a:gd name="connsiteY65" fmla="*/ 647170 h 1617662"/>
              <a:gd name="connsiteX66" fmla="*/ 172903 w 1619250"/>
              <a:gd name="connsiteY66" fmla="*/ 575583 h 1617662"/>
              <a:gd name="connsiteX67" fmla="*/ 180932 w 1619250"/>
              <a:gd name="connsiteY67" fmla="*/ 557888 h 1617662"/>
              <a:gd name="connsiteX68" fmla="*/ 77787 w 1619250"/>
              <a:gd name="connsiteY68" fmla="*/ 458787 h 1617662"/>
              <a:gd name="connsiteX69" fmla="*/ 128587 w 1619250"/>
              <a:gd name="connsiteY69" fmla="*/ 368300 h 1617662"/>
              <a:gd name="connsiteX70" fmla="*/ 265788 w 1619250"/>
              <a:gd name="connsiteY70" fmla="*/ 404618 h 1617662"/>
              <a:gd name="connsiteX71" fmla="*/ 267819 w 1619250"/>
              <a:gd name="connsiteY71" fmla="*/ 401465 h 1617662"/>
              <a:gd name="connsiteX72" fmla="*/ 323724 w 1619250"/>
              <a:gd name="connsiteY72" fmla="*/ 342199 h 1617662"/>
              <a:gd name="connsiteX73" fmla="*/ 265112 w 1619250"/>
              <a:gd name="connsiteY73" fmla="*/ 209550 h 1617662"/>
              <a:gd name="connsiteX74" fmla="*/ 344487 w 1619250"/>
              <a:gd name="connsiteY74" fmla="*/ 146050 h 1617662"/>
              <a:gd name="connsiteX75" fmla="*/ 460547 w 1619250"/>
              <a:gd name="connsiteY75" fmla="*/ 232325 h 1617662"/>
              <a:gd name="connsiteX76" fmla="*/ 497312 w 1619250"/>
              <a:gd name="connsiteY76" fmla="*/ 207728 h 1617662"/>
              <a:gd name="connsiteX77" fmla="*/ 542279 w 1619250"/>
              <a:gd name="connsiteY77" fmla="*/ 190056 h 1617662"/>
              <a:gd name="connsiteX78" fmla="*/ 538162 w 1619250"/>
              <a:gd name="connsiteY78" fmla="*/ 42862 h 1617662"/>
              <a:gd name="connsiteX79" fmla="*/ 638174 w 1619250"/>
              <a:gd name="connsiteY79" fmla="*/ 14287 h 1617662"/>
              <a:gd name="connsiteX80" fmla="*/ 711825 w 1619250"/>
              <a:gd name="connsiteY80" fmla="*/ 142152 h 1617662"/>
              <a:gd name="connsiteX81" fmla="*/ 759983 w 1619250"/>
              <a:gd name="connsiteY81" fmla="*/ 133603 h 1617662"/>
              <a:gd name="connsiteX82" fmla="*/ 796385 w 1619250"/>
              <a:gd name="connsiteY82" fmla="*/ 134513 h 16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19250" h="1617662">
                <a:moveTo>
                  <a:pt x="847725" y="0"/>
                </a:moveTo>
                <a:lnTo>
                  <a:pt x="949326" y="11113"/>
                </a:lnTo>
                <a:lnTo>
                  <a:pt x="970985" y="154479"/>
                </a:lnTo>
                <a:lnTo>
                  <a:pt x="1020676" y="165666"/>
                </a:lnTo>
                <a:lnTo>
                  <a:pt x="1059385" y="182405"/>
                </a:lnTo>
                <a:lnTo>
                  <a:pt x="1158875" y="77787"/>
                </a:lnTo>
                <a:lnTo>
                  <a:pt x="1249362" y="128587"/>
                </a:lnTo>
                <a:lnTo>
                  <a:pt x="1212628" y="267361"/>
                </a:lnTo>
                <a:lnTo>
                  <a:pt x="1233852" y="281489"/>
                </a:lnTo>
                <a:lnTo>
                  <a:pt x="1276002" y="322146"/>
                </a:lnTo>
                <a:lnTo>
                  <a:pt x="1409700" y="263525"/>
                </a:lnTo>
                <a:lnTo>
                  <a:pt x="1473200" y="344488"/>
                </a:lnTo>
                <a:lnTo>
                  <a:pt x="1387587" y="458303"/>
                </a:lnTo>
                <a:lnTo>
                  <a:pt x="1394228" y="467599"/>
                </a:lnTo>
                <a:lnTo>
                  <a:pt x="1431944" y="542726"/>
                </a:lnTo>
                <a:lnTo>
                  <a:pt x="1574800" y="539750"/>
                </a:lnTo>
                <a:lnTo>
                  <a:pt x="1603375" y="638175"/>
                </a:lnTo>
                <a:lnTo>
                  <a:pt x="1477160" y="710875"/>
                </a:lnTo>
                <a:lnTo>
                  <a:pt x="1483169" y="742768"/>
                </a:lnTo>
                <a:lnTo>
                  <a:pt x="1485310" y="795975"/>
                </a:lnTo>
                <a:lnTo>
                  <a:pt x="1619250" y="847724"/>
                </a:lnTo>
                <a:lnTo>
                  <a:pt x="1606550" y="949324"/>
                </a:lnTo>
                <a:lnTo>
                  <a:pt x="1466784" y="969434"/>
                </a:lnTo>
                <a:lnTo>
                  <a:pt x="1466709" y="969830"/>
                </a:lnTo>
                <a:cubicBezTo>
                  <a:pt x="1460705" y="994163"/>
                  <a:pt x="1453369" y="1018089"/>
                  <a:pt x="1444759" y="1041504"/>
                </a:cubicBezTo>
                <a:lnTo>
                  <a:pt x="1436556" y="1059607"/>
                </a:lnTo>
                <a:lnTo>
                  <a:pt x="1539875" y="1158875"/>
                </a:lnTo>
                <a:lnTo>
                  <a:pt x="1490663" y="1247775"/>
                </a:lnTo>
                <a:lnTo>
                  <a:pt x="1352092" y="1212374"/>
                </a:lnTo>
                <a:lnTo>
                  <a:pt x="1349843" y="1215872"/>
                </a:lnTo>
                <a:lnTo>
                  <a:pt x="1294635" y="1274490"/>
                </a:lnTo>
                <a:lnTo>
                  <a:pt x="1354138" y="1408112"/>
                </a:lnTo>
                <a:lnTo>
                  <a:pt x="1273176" y="1473199"/>
                </a:lnTo>
                <a:lnTo>
                  <a:pt x="1157217" y="1385195"/>
                </a:lnTo>
                <a:lnTo>
                  <a:pt x="1120350" y="1409895"/>
                </a:lnTo>
                <a:lnTo>
                  <a:pt x="1075411" y="1427570"/>
                </a:lnTo>
                <a:lnTo>
                  <a:pt x="1079500" y="1574800"/>
                </a:lnTo>
                <a:lnTo>
                  <a:pt x="979488" y="1603375"/>
                </a:lnTo>
                <a:lnTo>
                  <a:pt x="906418" y="1476518"/>
                </a:lnTo>
                <a:lnTo>
                  <a:pt x="874521" y="1482591"/>
                </a:lnTo>
                <a:lnTo>
                  <a:pt x="821659" y="1484809"/>
                </a:lnTo>
                <a:lnTo>
                  <a:pt x="769938" y="1617662"/>
                </a:lnTo>
                <a:lnTo>
                  <a:pt x="668337" y="1606550"/>
                </a:lnTo>
                <a:lnTo>
                  <a:pt x="648200" y="1466596"/>
                </a:lnTo>
                <a:lnTo>
                  <a:pt x="647485" y="1466463"/>
                </a:lnTo>
                <a:cubicBezTo>
                  <a:pt x="623160" y="1460484"/>
                  <a:pt x="599240" y="1453170"/>
                  <a:pt x="575832" y="1444578"/>
                </a:cubicBezTo>
                <a:lnTo>
                  <a:pt x="558072" y="1436539"/>
                </a:lnTo>
                <a:lnTo>
                  <a:pt x="458787" y="1539875"/>
                </a:lnTo>
                <a:lnTo>
                  <a:pt x="368300" y="1489075"/>
                </a:lnTo>
                <a:lnTo>
                  <a:pt x="404648" y="1351758"/>
                </a:lnTo>
                <a:lnTo>
                  <a:pt x="401488" y="1349726"/>
                </a:lnTo>
                <a:lnTo>
                  <a:pt x="342640" y="1294298"/>
                </a:lnTo>
                <a:lnTo>
                  <a:pt x="209550" y="1354137"/>
                </a:lnTo>
                <a:lnTo>
                  <a:pt x="146050" y="1273175"/>
                </a:lnTo>
                <a:lnTo>
                  <a:pt x="232208" y="1157271"/>
                </a:lnTo>
                <a:lnTo>
                  <a:pt x="207227" y="1120016"/>
                </a:lnTo>
                <a:lnTo>
                  <a:pt x="189389" y="1074838"/>
                </a:lnTo>
                <a:lnTo>
                  <a:pt x="42862" y="1077912"/>
                </a:lnTo>
                <a:lnTo>
                  <a:pt x="14287" y="979487"/>
                </a:lnTo>
                <a:lnTo>
                  <a:pt x="140548" y="906174"/>
                </a:lnTo>
                <a:lnTo>
                  <a:pt x="134493" y="874043"/>
                </a:lnTo>
                <a:lnTo>
                  <a:pt x="132361" y="821076"/>
                </a:lnTo>
                <a:lnTo>
                  <a:pt x="0" y="769937"/>
                </a:lnTo>
                <a:lnTo>
                  <a:pt x="11112" y="668337"/>
                </a:lnTo>
                <a:lnTo>
                  <a:pt x="150722" y="648393"/>
                </a:lnTo>
                <a:lnTo>
                  <a:pt x="150953" y="647170"/>
                </a:lnTo>
                <a:cubicBezTo>
                  <a:pt x="156957" y="622865"/>
                  <a:pt x="164293" y="598967"/>
                  <a:pt x="172903" y="575583"/>
                </a:cubicBezTo>
                <a:lnTo>
                  <a:pt x="180932" y="557888"/>
                </a:lnTo>
                <a:lnTo>
                  <a:pt x="77787" y="458787"/>
                </a:lnTo>
                <a:lnTo>
                  <a:pt x="128587" y="368300"/>
                </a:lnTo>
                <a:lnTo>
                  <a:pt x="265788" y="404618"/>
                </a:lnTo>
                <a:lnTo>
                  <a:pt x="267819" y="401465"/>
                </a:lnTo>
                <a:lnTo>
                  <a:pt x="323724" y="342199"/>
                </a:lnTo>
                <a:lnTo>
                  <a:pt x="265112" y="209550"/>
                </a:lnTo>
                <a:lnTo>
                  <a:pt x="344487" y="146050"/>
                </a:lnTo>
                <a:lnTo>
                  <a:pt x="460547" y="232325"/>
                </a:lnTo>
                <a:lnTo>
                  <a:pt x="497312" y="207728"/>
                </a:lnTo>
                <a:lnTo>
                  <a:pt x="542279" y="190056"/>
                </a:lnTo>
                <a:lnTo>
                  <a:pt x="538162" y="42862"/>
                </a:lnTo>
                <a:lnTo>
                  <a:pt x="638174" y="14287"/>
                </a:lnTo>
                <a:lnTo>
                  <a:pt x="711825" y="142152"/>
                </a:lnTo>
                <a:lnTo>
                  <a:pt x="759983" y="133603"/>
                </a:lnTo>
                <a:lnTo>
                  <a:pt x="796385" y="13451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59816" y="1418321"/>
            <a:ext cx="881063" cy="881063"/>
          </a:xfrm>
          <a:custGeom>
            <a:avLst/>
            <a:gdLst>
              <a:gd name="connsiteX0" fmla="*/ 615950 w 1174750"/>
              <a:gd name="connsiteY0" fmla="*/ 0 h 1174750"/>
              <a:gd name="connsiteX1" fmla="*/ 690562 w 1174750"/>
              <a:gd name="connsiteY1" fmla="*/ 7938 h 1174750"/>
              <a:gd name="connsiteX2" fmla="*/ 704967 w 1174750"/>
              <a:gd name="connsiteY2" fmla="*/ 112884 h 1174750"/>
              <a:gd name="connsiteX3" fmla="*/ 742050 w 1174750"/>
              <a:gd name="connsiteY3" fmla="*/ 121270 h 1174750"/>
              <a:gd name="connsiteX4" fmla="*/ 769468 w 1174750"/>
              <a:gd name="connsiteY4" fmla="*/ 133166 h 1174750"/>
              <a:gd name="connsiteX5" fmla="*/ 841375 w 1174750"/>
              <a:gd name="connsiteY5" fmla="*/ 57150 h 1174750"/>
              <a:gd name="connsiteX6" fmla="*/ 908050 w 1174750"/>
              <a:gd name="connsiteY6" fmla="*/ 93663 h 1174750"/>
              <a:gd name="connsiteX7" fmla="*/ 881353 w 1174750"/>
              <a:gd name="connsiteY7" fmla="*/ 195319 h 1174750"/>
              <a:gd name="connsiteX8" fmla="*/ 896621 w 1174750"/>
              <a:gd name="connsiteY8" fmla="*/ 205513 h 1174750"/>
              <a:gd name="connsiteX9" fmla="*/ 927173 w 1174750"/>
              <a:gd name="connsiteY9" fmla="*/ 235070 h 1174750"/>
              <a:gd name="connsiteX10" fmla="*/ 1022350 w 1174750"/>
              <a:gd name="connsiteY10" fmla="*/ 192087 h 1174750"/>
              <a:gd name="connsiteX11" fmla="*/ 1069975 w 1174750"/>
              <a:gd name="connsiteY11" fmla="*/ 250824 h 1174750"/>
              <a:gd name="connsiteX12" fmla="*/ 1008057 w 1174750"/>
              <a:gd name="connsiteY12" fmla="*/ 334058 h 1174750"/>
              <a:gd name="connsiteX13" fmla="*/ 1012850 w 1174750"/>
              <a:gd name="connsiteY13" fmla="*/ 340787 h 1174750"/>
              <a:gd name="connsiteX14" fmla="*/ 1035896 w 1174750"/>
              <a:gd name="connsiteY14" fmla="*/ 395218 h 1174750"/>
              <a:gd name="connsiteX15" fmla="*/ 1144588 w 1174750"/>
              <a:gd name="connsiteY15" fmla="*/ 392112 h 1174750"/>
              <a:gd name="connsiteX16" fmla="*/ 1165225 w 1174750"/>
              <a:gd name="connsiteY16" fmla="*/ 463549 h 1174750"/>
              <a:gd name="connsiteX17" fmla="*/ 1072819 w 1174750"/>
              <a:gd name="connsiteY17" fmla="*/ 516353 h 1174750"/>
              <a:gd name="connsiteX18" fmla="*/ 1077438 w 1174750"/>
              <a:gd name="connsiteY18" fmla="*/ 540687 h 1174750"/>
              <a:gd name="connsiteX19" fmla="*/ 1076865 w 1174750"/>
              <a:gd name="connsiteY19" fmla="*/ 577826 h 1174750"/>
              <a:gd name="connsiteX20" fmla="*/ 1174750 w 1174750"/>
              <a:gd name="connsiteY20" fmla="*/ 615950 h 1174750"/>
              <a:gd name="connsiteX21" fmla="*/ 1166813 w 1174750"/>
              <a:gd name="connsiteY21" fmla="*/ 690562 h 1174750"/>
              <a:gd name="connsiteX22" fmla="*/ 1062601 w 1174750"/>
              <a:gd name="connsiteY22" fmla="*/ 705007 h 1174750"/>
              <a:gd name="connsiteX23" fmla="*/ 1049710 w 1174750"/>
              <a:gd name="connsiteY23" fmla="*/ 757392 h 1174750"/>
              <a:gd name="connsiteX24" fmla="*/ 1043913 w 1174750"/>
              <a:gd name="connsiteY24" fmla="*/ 770170 h 1174750"/>
              <a:gd name="connsiteX25" fmla="*/ 1119188 w 1174750"/>
              <a:gd name="connsiteY25" fmla="*/ 841375 h 1174750"/>
              <a:gd name="connsiteX26" fmla="*/ 1082676 w 1174750"/>
              <a:gd name="connsiteY26" fmla="*/ 908050 h 1174750"/>
              <a:gd name="connsiteX27" fmla="*/ 982045 w 1174750"/>
              <a:gd name="connsiteY27" fmla="*/ 881886 h 1174750"/>
              <a:gd name="connsiteX28" fmla="*/ 980809 w 1174750"/>
              <a:gd name="connsiteY28" fmla="*/ 883806 h 1174750"/>
              <a:gd name="connsiteX29" fmla="*/ 940450 w 1174750"/>
              <a:gd name="connsiteY29" fmla="*/ 926599 h 1174750"/>
              <a:gd name="connsiteX30" fmla="*/ 982662 w 1174750"/>
              <a:gd name="connsiteY30" fmla="*/ 1022349 h 1174750"/>
              <a:gd name="connsiteX31" fmla="*/ 925512 w 1174750"/>
              <a:gd name="connsiteY31" fmla="*/ 1069974 h 1174750"/>
              <a:gd name="connsiteX32" fmla="*/ 840644 w 1174750"/>
              <a:gd name="connsiteY32" fmla="*/ 1006841 h 1174750"/>
              <a:gd name="connsiteX33" fmla="*/ 814145 w 1174750"/>
              <a:gd name="connsiteY33" fmla="*/ 1024591 h 1174750"/>
              <a:gd name="connsiteX34" fmla="*/ 781185 w 1174750"/>
              <a:gd name="connsiteY34" fmla="*/ 1037594 h 1174750"/>
              <a:gd name="connsiteX35" fmla="*/ 784225 w 1174750"/>
              <a:gd name="connsiteY35" fmla="*/ 1143000 h 1174750"/>
              <a:gd name="connsiteX36" fmla="*/ 711200 w 1174750"/>
              <a:gd name="connsiteY36" fmla="*/ 1163637 h 1174750"/>
              <a:gd name="connsiteX37" fmla="*/ 658868 w 1174750"/>
              <a:gd name="connsiteY37" fmla="*/ 1073062 h 1174750"/>
              <a:gd name="connsiteX38" fmla="*/ 635880 w 1174750"/>
              <a:gd name="connsiteY38" fmla="*/ 1077436 h 1174750"/>
              <a:gd name="connsiteX39" fmla="*/ 597489 w 1174750"/>
              <a:gd name="connsiteY39" fmla="*/ 1076843 h 1174750"/>
              <a:gd name="connsiteX40" fmla="*/ 560387 w 1174750"/>
              <a:gd name="connsiteY40" fmla="*/ 1174750 h 1174750"/>
              <a:gd name="connsiteX41" fmla="*/ 485774 w 1174750"/>
              <a:gd name="connsiteY41" fmla="*/ 1166813 h 1174750"/>
              <a:gd name="connsiteX42" fmla="*/ 470244 w 1174750"/>
              <a:gd name="connsiteY42" fmla="*/ 1062239 h 1174750"/>
              <a:gd name="connsiteX43" fmla="*/ 419327 w 1174750"/>
              <a:gd name="connsiteY43" fmla="*/ 1049708 h 1174750"/>
              <a:gd name="connsiteX44" fmla="*/ 404822 w 1174750"/>
              <a:gd name="connsiteY44" fmla="*/ 1043134 h 1174750"/>
              <a:gd name="connsiteX45" fmla="*/ 333374 w 1174750"/>
              <a:gd name="connsiteY45" fmla="*/ 1117600 h 1174750"/>
              <a:gd name="connsiteX46" fmla="*/ 268287 w 1174750"/>
              <a:gd name="connsiteY46" fmla="*/ 1081088 h 1174750"/>
              <a:gd name="connsiteX47" fmla="*/ 294359 w 1174750"/>
              <a:gd name="connsiteY47" fmla="*/ 981814 h 1174750"/>
              <a:gd name="connsiteX48" fmla="*/ 292795 w 1174750"/>
              <a:gd name="connsiteY48" fmla="*/ 980808 h 1174750"/>
              <a:gd name="connsiteX49" fmla="*/ 249696 w 1174750"/>
              <a:gd name="connsiteY49" fmla="*/ 940224 h 1174750"/>
              <a:gd name="connsiteX50" fmla="*/ 152399 w 1174750"/>
              <a:gd name="connsiteY50" fmla="*/ 982662 h 1174750"/>
              <a:gd name="connsiteX51" fmla="*/ 106362 w 1174750"/>
              <a:gd name="connsiteY51" fmla="*/ 925512 h 1174750"/>
              <a:gd name="connsiteX52" fmla="*/ 169531 w 1174750"/>
              <a:gd name="connsiteY52" fmla="*/ 840597 h 1174750"/>
              <a:gd name="connsiteX53" fmla="*/ 151782 w 1174750"/>
              <a:gd name="connsiteY53" fmla="*/ 814144 h 1174750"/>
              <a:gd name="connsiteX54" fmla="*/ 138529 w 1174750"/>
              <a:gd name="connsiteY54" fmla="*/ 780584 h 1174750"/>
              <a:gd name="connsiteX55" fmla="*/ 31749 w 1174750"/>
              <a:gd name="connsiteY55" fmla="*/ 782637 h 1174750"/>
              <a:gd name="connsiteX56" fmla="*/ 11112 w 1174750"/>
              <a:gd name="connsiteY56" fmla="*/ 712787 h 1174750"/>
              <a:gd name="connsiteX57" fmla="*/ 103243 w 1174750"/>
              <a:gd name="connsiteY57" fmla="*/ 658532 h 1174750"/>
              <a:gd name="connsiteX58" fmla="*/ 98900 w 1174750"/>
              <a:gd name="connsiteY58" fmla="*/ 635651 h 1174750"/>
              <a:gd name="connsiteX59" fmla="*/ 99486 w 1174750"/>
              <a:gd name="connsiteY59" fmla="*/ 597694 h 1174750"/>
              <a:gd name="connsiteX60" fmla="*/ 0 w 1174750"/>
              <a:gd name="connsiteY60" fmla="*/ 560387 h 1174750"/>
              <a:gd name="connsiteX61" fmla="*/ 7937 w 1174750"/>
              <a:gd name="connsiteY61" fmla="*/ 485775 h 1174750"/>
              <a:gd name="connsiteX62" fmla="*/ 114022 w 1174750"/>
              <a:gd name="connsiteY62" fmla="*/ 470174 h 1174750"/>
              <a:gd name="connsiteX63" fmla="*/ 126629 w 1174750"/>
              <a:gd name="connsiteY63" fmla="*/ 418946 h 1174750"/>
              <a:gd name="connsiteX64" fmla="*/ 132605 w 1174750"/>
              <a:gd name="connsiteY64" fmla="*/ 405771 h 1174750"/>
              <a:gd name="connsiteX65" fmla="*/ 57150 w 1174750"/>
              <a:gd name="connsiteY65" fmla="*/ 333375 h 1174750"/>
              <a:gd name="connsiteX66" fmla="*/ 93662 w 1174750"/>
              <a:gd name="connsiteY66" fmla="*/ 268287 h 1174750"/>
              <a:gd name="connsiteX67" fmla="*/ 194147 w 1174750"/>
              <a:gd name="connsiteY67" fmla="*/ 294677 h 1174750"/>
              <a:gd name="connsiteX68" fmla="*/ 195530 w 1174750"/>
              <a:gd name="connsiteY68" fmla="*/ 292531 h 1174750"/>
              <a:gd name="connsiteX69" fmla="*/ 235678 w 1174750"/>
              <a:gd name="connsiteY69" fmla="*/ 249961 h 1174750"/>
              <a:gd name="connsiteX70" fmla="*/ 192087 w 1174750"/>
              <a:gd name="connsiteY70" fmla="*/ 152400 h 1174750"/>
              <a:gd name="connsiteX71" fmla="*/ 250824 w 1174750"/>
              <a:gd name="connsiteY71" fmla="*/ 106362 h 1174750"/>
              <a:gd name="connsiteX72" fmla="*/ 335694 w 1174750"/>
              <a:gd name="connsiteY72" fmla="*/ 169496 h 1174750"/>
              <a:gd name="connsiteX73" fmla="*/ 362193 w 1174750"/>
              <a:gd name="connsiteY73" fmla="*/ 151746 h 1174750"/>
              <a:gd name="connsiteX74" fmla="*/ 395198 w 1174750"/>
              <a:gd name="connsiteY74" fmla="*/ 138726 h 1174750"/>
              <a:gd name="connsiteX75" fmla="*/ 392112 w 1174750"/>
              <a:gd name="connsiteY75" fmla="*/ 31750 h 1174750"/>
              <a:gd name="connsiteX76" fmla="*/ 463549 w 1174750"/>
              <a:gd name="connsiteY76" fmla="*/ 11112 h 1174750"/>
              <a:gd name="connsiteX77" fmla="*/ 518238 w 1174750"/>
              <a:gd name="connsiteY77" fmla="*/ 103979 h 1174750"/>
              <a:gd name="connsiteX78" fmla="*/ 552910 w 1174750"/>
              <a:gd name="connsiteY78" fmla="*/ 97845 h 1174750"/>
              <a:gd name="connsiteX79" fmla="*/ 577990 w 1174750"/>
              <a:gd name="connsiteY79" fmla="*/ 98490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174750" h="1174750">
                <a:moveTo>
                  <a:pt x="615950" y="0"/>
                </a:moveTo>
                <a:lnTo>
                  <a:pt x="690562" y="7938"/>
                </a:lnTo>
                <a:lnTo>
                  <a:pt x="704967" y="112884"/>
                </a:lnTo>
                <a:lnTo>
                  <a:pt x="742050" y="121270"/>
                </a:lnTo>
                <a:lnTo>
                  <a:pt x="769468" y="133166"/>
                </a:lnTo>
                <a:lnTo>
                  <a:pt x="841375" y="57150"/>
                </a:lnTo>
                <a:lnTo>
                  <a:pt x="908050" y="93663"/>
                </a:lnTo>
                <a:lnTo>
                  <a:pt x="881353" y="195319"/>
                </a:lnTo>
                <a:lnTo>
                  <a:pt x="896621" y="205513"/>
                </a:lnTo>
                <a:lnTo>
                  <a:pt x="927173" y="235070"/>
                </a:lnTo>
                <a:lnTo>
                  <a:pt x="1022350" y="192087"/>
                </a:lnTo>
                <a:lnTo>
                  <a:pt x="1069975" y="250824"/>
                </a:lnTo>
                <a:lnTo>
                  <a:pt x="1008057" y="334058"/>
                </a:lnTo>
                <a:lnTo>
                  <a:pt x="1012850" y="340787"/>
                </a:lnTo>
                <a:lnTo>
                  <a:pt x="1035896" y="395218"/>
                </a:lnTo>
                <a:lnTo>
                  <a:pt x="1144588" y="392112"/>
                </a:lnTo>
                <a:lnTo>
                  <a:pt x="1165225" y="463549"/>
                </a:lnTo>
                <a:lnTo>
                  <a:pt x="1072819" y="516353"/>
                </a:lnTo>
                <a:lnTo>
                  <a:pt x="1077438" y="540687"/>
                </a:lnTo>
                <a:lnTo>
                  <a:pt x="1076865" y="577826"/>
                </a:lnTo>
                <a:lnTo>
                  <a:pt x="1174750" y="615950"/>
                </a:lnTo>
                <a:lnTo>
                  <a:pt x="1166813" y="690562"/>
                </a:lnTo>
                <a:lnTo>
                  <a:pt x="1062601" y="705007"/>
                </a:lnTo>
                <a:lnTo>
                  <a:pt x="1049710" y="757392"/>
                </a:lnTo>
                <a:lnTo>
                  <a:pt x="1043913" y="770170"/>
                </a:lnTo>
                <a:lnTo>
                  <a:pt x="1119188" y="841375"/>
                </a:lnTo>
                <a:lnTo>
                  <a:pt x="1082676" y="908050"/>
                </a:lnTo>
                <a:lnTo>
                  <a:pt x="982045" y="881886"/>
                </a:lnTo>
                <a:lnTo>
                  <a:pt x="980809" y="883806"/>
                </a:lnTo>
                <a:lnTo>
                  <a:pt x="940450" y="926599"/>
                </a:lnTo>
                <a:lnTo>
                  <a:pt x="982662" y="1022349"/>
                </a:lnTo>
                <a:lnTo>
                  <a:pt x="925512" y="1069974"/>
                </a:lnTo>
                <a:lnTo>
                  <a:pt x="840644" y="1006841"/>
                </a:lnTo>
                <a:lnTo>
                  <a:pt x="814145" y="1024591"/>
                </a:lnTo>
                <a:lnTo>
                  <a:pt x="781185" y="1037594"/>
                </a:lnTo>
                <a:lnTo>
                  <a:pt x="784225" y="1143000"/>
                </a:lnTo>
                <a:lnTo>
                  <a:pt x="711200" y="1163637"/>
                </a:lnTo>
                <a:lnTo>
                  <a:pt x="658868" y="1073062"/>
                </a:lnTo>
                <a:lnTo>
                  <a:pt x="635880" y="1077436"/>
                </a:lnTo>
                <a:lnTo>
                  <a:pt x="597489" y="1076843"/>
                </a:lnTo>
                <a:lnTo>
                  <a:pt x="560387" y="1174750"/>
                </a:lnTo>
                <a:lnTo>
                  <a:pt x="485774" y="1166813"/>
                </a:lnTo>
                <a:lnTo>
                  <a:pt x="470244" y="1062239"/>
                </a:lnTo>
                <a:lnTo>
                  <a:pt x="419327" y="1049708"/>
                </a:lnTo>
                <a:lnTo>
                  <a:pt x="404822" y="1043134"/>
                </a:lnTo>
                <a:lnTo>
                  <a:pt x="333374" y="1117600"/>
                </a:lnTo>
                <a:lnTo>
                  <a:pt x="268287" y="1081088"/>
                </a:lnTo>
                <a:lnTo>
                  <a:pt x="294359" y="981814"/>
                </a:lnTo>
                <a:lnTo>
                  <a:pt x="292795" y="980808"/>
                </a:lnTo>
                <a:lnTo>
                  <a:pt x="249696" y="940224"/>
                </a:lnTo>
                <a:lnTo>
                  <a:pt x="152399" y="982662"/>
                </a:lnTo>
                <a:lnTo>
                  <a:pt x="106362" y="925512"/>
                </a:lnTo>
                <a:lnTo>
                  <a:pt x="169531" y="840597"/>
                </a:lnTo>
                <a:lnTo>
                  <a:pt x="151782" y="814144"/>
                </a:lnTo>
                <a:lnTo>
                  <a:pt x="138529" y="780584"/>
                </a:lnTo>
                <a:lnTo>
                  <a:pt x="31749" y="782637"/>
                </a:lnTo>
                <a:lnTo>
                  <a:pt x="11112" y="712787"/>
                </a:lnTo>
                <a:lnTo>
                  <a:pt x="103243" y="658532"/>
                </a:lnTo>
                <a:lnTo>
                  <a:pt x="98900" y="635651"/>
                </a:lnTo>
                <a:lnTo>
                  <a:pt x="99486" y="597694"/>
                </a:lnTo>
                <a:lnTo>
                  <a:pt x="0" y="560387"/>
                </a:lnTo>
                <a:lnTo>
                  <a:pt x="7937" y="485775"/>
                </a:lnTo>
                <a:lnTo>
                  <a:pt x="114022" y="470174"/>
                </a:lnTo>
                <a:lnTo>
                  <a:pt x="126629" y="418946"/>
                </a:lnTo>
                <a:lnTo>
                  <a:pt x="132605" y="405771"/>
                </a:lnTo>
                <a:lnTo>
                  <a:pt x="57150" y="333375"/>
                </a:lnTo>
                <a:lnTo>
                  <a:pt x="93662" y="268287"/>
                </a:lnTo>
                <a:lnTo>
                  <a:pt x="194147" y="294677"/>
                </a:lnTo>
                <a:lnTo>
                  <a:pt x="195530" y="292531"/>
                </a:lnTo>
                <a:lnTo>
                  <a:pt x="235678" y="249961"/>
                </a:lnTo>
                <a:lnTo>
                  <a:pt x="192087" y="152400"/>
                </a:lnTo>
                <a:lnTo>
                  <a:pt x="250824" y="106362"/>
                </a:lnTo>
                <a:lnTo>
                  <a:pt x="335694" y="169496"/>
                </a:lnTo>
                <a:lnTo>
                  <a:pt x="362193" y="151746"/>
                </a:lnTo>
                <a:lnTo>
                  <a:pt x="395198" y="138726"/>
                </a:lnTo>
                <a:lnTo>
                  <a:pt x="392112" y="31750"/>
                </a:lnTo>
                <a:lnTo>
                  <a:pt x="463549" y="11112"/>
                </a:lnTo>
                <a:lnTo>
                  <a:pt x="518238" y="103979"/>
                </a:lnTo>
                <a:lnTo>
                  <a:pt x="552910" y="97845"/>
                </a:lnTo>
                <a:lnTo>
                  <a:pt x="577990" y="9849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723008" y="1930291"/>
            <a:ext cx="486966" cy="486965"/>
          </a:xfrm>
          <a:custGeom>
            <a:avLst/>
            <a:gdLst>
              <a:gd name="connsiteX0" fmla="*/ 317500 w 649288"/>
              <a:gd name="connsiteY0" fmla="*/ 0 h 649287"/>
              <a:gd name="connsiteX1" fmla="*/ 393700 w 649288"/>
              <a:gd name="connsiteY1" fmla="*/ 7937 h 649287"/>
              <a:gd name="connsiteX2" fmla="*/ 412438 w 649288"/>
              <a:gd name="connsiteY2" fmla="*/ 93737 h 649287"/>
              <a:gd name="connsiteX3" fmla="*/ 433195 w 649288"/>
              <a:gd name="connsiteY3" fmla="*/ 101206 h 649287"/>
              <a:gd name="connsiteX4" fmla="*/ 466681 w 649288"/>
              <a:gd name="connsiteY4" fmla="*/ 121501 h 649287"/>
              <a:gd name="connsiteX5" fmla="*/ 547689 w 649288"/>
              <a:gd name="connsiteY5" fmla="*/ 88900 h 649287"/>
              <a:gd name="connsiteX6" fmla="*/ 596901 w 649288"/>
              <a:gd name="connsiteY6" fmla="*/ 147638 h 649287"/>
              <a:gd name="connsiteX7" fmla="*/ 550055 w 649288"/>
              <a:gd name="connsiteY7" fmla="*/ 220835 h 649287"/>
              <a:gd name="connsiteX8" fmla="*/ 559211 w 649288"/>
              <a:gd name="connsiteY8" fmla="*/ 239961 h 649287"/>
              <a:gd name="connsiteX9" fmla="*/ 569814 w 649288"/>
              <a:gd name="connsiteY9" fmla="*/ 280966 h 649287"/>
              <a:gd name="connsiteX10" fmla="*/ 649288 w 649288"/>
              <a:gd name="connsiteY10" fmla="*/ 314325 h 649287"/>
              <a:gd name="connsiteX11" fmla="*/ 642938 w 649288"/>
              <a:gd name="connsiteY11" fmla="*/ 392113 h 649287"/>
              <a:gd name="connsiteX12" fmla="*/ 556964 w 649288"/>
              <a:gd name="connsiteY12" fmla="*/ 410889 h 649287"/>
              <a:gd name="connsiteX13" fmla="*/ 549457 w 649288"/>
              <a:gd name="connsiteY13" fmla="*/ 431560 h 649287"/>
              <a:gd name="connsiteX14" fmla="*/ 527263 w 649288"/>
              <a:gd name="connsiteY14" fmla="*/ 467798 h 649287"/>
              <a:gd name="connsiteX15" fmla="*/ 560388 w 649288"/>
              <a:gd name="connsiteY15" fmla="*/ 547687 h 649287"/>
              <a:gd name="connsiteX16" fmla="*/ 500063 w 649288"/>
              <a:gd name="connsiteY16" fmla="*/ 598487 h 649287"/>
              <a:gd name="connsiteX17" fmla="*/ 424873 w 649288"/>
              <a:gd name="connsiteY17" fmla="*/ 549715 h 649287"/>
              <a:gd name="connsiteX18" fmla="*/ 410120 w 649288"/>
              <a:gd name="connsiteY18" fmla="*/ 556698 h 649287"/>
              <a:gd name="connsiteX19" fmla="*/ 368313 w 649288"/>
              <a:gd name="connsiteY19" fmla="*/ 567433 h 649287"/>
              <a:gd name="connsiteX20" fmla="*/ 333375 w 649288"/>
              <a:gd name="connsiteY20" fmla="*/ 649287 h 649287"/>
              <a:gd name="connsiteX21" fmla="*/ 255588 w 649288"/>
              <a:gd name="connsiteY21" fmla="*/ 642937 h 649287"/>
              <a:gd name="connsiteX22" fmla="*/ 237274 w 649288"/>
              <a:gd name="connsiteY22" fmla="*/ 554423 h 649287"/>
              <a:gd name="connsiteX23" fmla="*/ 217680 w 649288"/>
              <a:gd name="connsiteY23" fmla="*/ 547372 h 649287"/>
              <a:gd name="connsiteX24" fmla="*/ 184265 w 649288"/>
              <a:gd name="connsiteY24" fmla="*/ 527120 h 649287"/>
              <a:gd name="connsiteX25" fmla="*/ 101600 w 649288"/>
              <a:gd name="connsiteY25" fmla="*/ 560387 h 649287"/>
              <a:gd name="connsiteX26" fmla="*/ 52388 w 649288"/>
              <a:gd name="connsiteY26" fmla="*/ 501650 h 649287"/>
              <a:gd name="connsiteX27" fmla="*/ 100335 w 649288"/>
              <a:gd name="connsiteY27" fmla="*/ 426731 h 649287"/>
              <a:gd name="connsiteX28" fmla="*/ 91664 w 649288"/>
              <a:gd name="connsiteY28" fmla="*/ 408618 h 649287"/>
              <a:gd name="connsiteX29" fmla="*/ 81166 w 649288"/>
              <a:gd name="connsiteY29" fmla="*/ 368019 h 649287"/>
              <a:gd name="connsiteX30" fmla="*/ 0 w 649288"/>
              <a:gd name="connsiteY30" fmla="*/ 333375 h 649287"/>
              <a:gd name="connsiteX31" fmla="*/ 7937 w 649288"/>
              <a:gd name="connsiteY31" fmla="*/ 257175 h 649287"/>
              <a:gd name="connsiteX32" fmla="*/ 93624 w 649288"/>
              <a:gd name="connsiteY32" fmla="*/ 238462 h 649287"/>
              <a:gd name="connsiteX33" fmla="*/ 101418 w 649288"/>
              <a:gd name="connsiteY33" fmla="*/ 216983 h 649287"/>
              <a:gd name="connsiteX34" fmla="*/ 122826 w 649288"/>
              <a:gd name="connsiteY34" fmla="*/ 181954 h 649287"/>
              <a:gd name="connsiteX35" fmla="*/ 90488 w 649288"/>
              <a:gd name="connsiteY35" fmla="*/ 101599 h 649287"/>
              <a:gd name="connsiteX36" fmla="*/ 149225 w 649288"/>
              <a:gd name="connsiteY36" fmla="*/ 52387 h 649287"/>
              <a:gd name="connsiteX37" fmla="*/ 223287 w 649288"/>
              <a:gd name="connsiteY37" fmla="*/ 99786 h 649287"/>
              <a:gd name="connsiteX38" fmla="*/ 240755 w 649288"/>
              <a:gd name="connsiteY38" fmla="*/ 91494 h 649287"/>
              <a:gd name="connsiteX39" fmla="*/ 283081 w 649288"/>
              <a:gd name="connsiteY39" fmla="*/ 80640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0" y="0"/>
                </a:moveTo>
                <a:lnTo>
                  <a:pt x="393700" y="7937"/>
                </a:lnTo>
                <a:lnTo>
                  <a:pt x="412438" y="93737"/>
                </a:lnTo>
                <a:lnTo>
                  <a:pt x="433195" y="101206"/>
                </a:lnTo>
                <a:lnTo>
                  <a:pt x="466681" y="121501"/>
                </a:lnTo>
                <a:lnTo>
                  <a:pt x="547689" y="88900"/>
                </a:lnTo>
                <a:lnTo>
                  <a:pt x="596901" y="147638"/>
                </a:lnTo>
                <a:lnTo>
                  <a:pt x="550055" y="220835"/>
                </a:lnTo>
                <a:lnTo>
                  <a:pt x="559211" y="239961"/>
                </a:lnTo>
                <a:lnTo>
                  <a:pt x="569814" y="280966"/>
                </a:lnTo>
                <a:lnTo>
                  <a:pt x="649288" y="314325"/>
                </a:lnTo>
                <a:lnTo>
                  <a:pt x="642938" y="392113"/>
                </a:lnTo>
                <a:lnTo>
                  <a:pt x="556964" y="410889"/>
                </a:lnTo>
                <a:lnTo>
                  <a:pt x="549457" y="431560"/>
                </a:lnTo>
                <a:lnTo>
                  <a:pt x="527263" y="467798"/>
                </a:lnTo>
                <a:lnTo>
                  <a:pt x="560388" y="547687"/>
                </a:lnTo>
                <a:lnTo>
                  <a:pt x="500063" y="598487"/>
                </a:lnTo>
                <a:lnTo>
                  <a:pt x="424873" y="549715"/>
                </a:lnTo>
                <a:lnTo>
                  <a:pt x="410120" y="556698"/>
                </a:lnTo>
                <a:lnTo>
                  <a:pt x="368313" y="567433"/>
                </a:lnTo>
                <a:lnTo>
                  <a:pt x="333375" y="649287"/>
                </a:lnTo>
                <a:lnTo>
                  <a:pt x="255588" y="642937"/>
                </a:lnTo>
                <a:lnTo>
                  <a:pt x="237274" y="554423"/>
                </a:lnTo>
                <a:lnTo>
                  <a:pt x="217680" y="547372"/>
                </a:lnTo>
                <a:lnTo>
                  <a:pt x="184265" y="527120"/>
                </a:lnTo>
                <a:lnTo>
                  <a:pt x="101600" y="560387"/>
                </a:lnTo>
                <a:lnTo>
                  <a:pt x="52388" y="501650"/>
                </a:lnTo>
                <a:lnTo>
                  <a:pt x="100335" y="426731"/>
                </a:lnTo>
                <a:lnTo>
                  <a:pt x="91664" y="408618"/>
                </a:lnTo>
                <a:lnTo>
                  <a:pt x="81166" y="368019"/>
                </a:lnTo>
                <a:lnTo>
                  <a:pt x="0" y="333375"/>
                </a:lnTo>
                <a:lnTo>
                  <a:pt x="7937" y="257175"/>
                </a:lnTo>
                <a:lnTo>
                  <a:pt x="93624" y="238462"/>
                </a:lnTo>
                <a:lnTo>
                  <a:pt x="101418" y="216983"/>
                </a:lnTo>
                <a:lnTo>
                  <a:pt x="122826" y="181954"/>
                </a:lnTo>
                <a:lnTo>
                  <a:pt x="90488" y="101599"/>
                </a:lnTo>
                <a:lnTo>
                  <a:pt x="149225" y="52387"/>
                </a:lnTo>
                <a:lnTo>
                  <a:pt x="223287" y="99786"/>
                </a:lnTo>
                <a:lnTo>
                  <a:pt x="240755" y="91494"/>
                </a:lnTo>
                <a:lnTo>
                  <a:pt x="283081" y="8064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33624" y="2333911"/>
            <a:ext cx="1396603" cy="1395413"/>
          </a:xfrm>
          <a:custGeom>
            <a:avLst/>
            <a:gdLst>
              <a:gd name="connsiteX0" fmla="*/ 925512 w 1862137"/>
              <a:gd name="connsiteY0" fmla="*/ 0 h 1860550"/>
              <a:gd name="connsiteX1" fmla="*/ 978984 w 1862137"/>
              <a:gd name="connsiteY1" fmla="*/ 157330 h 1860550"/>
              <a:gd name="connsiteX2" fmla="*/ 1037671 w 1862137"/>
              <a:gd name="connsiteY2" fmla="*/ 159757 h 1860550"/>
              <a:gd name="connsiteX3" fmla="*/ 1083692 w 1862137"/>
              <a:gd name="connsiteY3" fmla="*/ 170718 h 1860550"/>
              <a:gd name="connsiteX4" fmla="*/ 1176338 w 1862137"/>
              <a:gd name="connsiteY4" fmla="*/ 31750 h 1860550"/>
              <a:gd name="connsiteX5" fmla="*/ 1289050 w 1862137"/>
              <a:gd name="connsiteY5" fmla="*/ 69850 h 1860550"/>
              <a:gd name="connsiteX6" fmla="*/ 1275692 w 1862137"/>
              <a:gd name="connsiteY6" fmla="*/ 236320 h 1860550"/>
              <a:gd name="connsiteX7" fmla="*/ 1319008 w 1862137"/>
              <a:gd name="connsiteY7" fmla="*/ 255918 h 1860550"/>
              <a:gd name="connsiteX8" fmla="*/ 1358662 w 1862137"/>
              <a:gd name="connsiteY8" fmla="*/ 284075 h 1860550"/>
              <a:gd name="connsiteX9" fmla="*/ 1495425 w 1862137"/>
              <a:gd name="connsiteY9" fmla="*/ 190500 h 1860550"/>
              <a:gd name="connsiteX10" fmla="*/ 1585912 w 1862137"/>
              <a:gd name="connsiteY10" fmla="*/ 268288 h 1860550"/>
              <a:gd name="connsiteX11" fmla="*/ 1511895 w 1862137"/>
              <a:gd name="connsiteY11" fmla="*/ 417350 h 1860550"/>
              <a:gd name="connsiteX12" fmla="*/ 1546743 w 1862137"/>
              <a:gd name="connsiteY12" fmla="*/ 454238 h 1860550"/>
              <a:gd name="connsiteX13" fmla="*/ 1576521 w 1862137"/>
              <a:gd name="connsiteY13" fmla="*/ 502126 h 1860550"/>
              <a:gd name="connsiteX14" fmla="*/ 1741488 w 1862137"/>
              <a:gd name="connsiteY14" fmla="*/ 468313 h 1860550"/>
              <a:gd name="connsiteX15" fmla="*/ 1793875 w 1862137"/>
              <a:gd name="connsiteY15" fmla="*/ 573088 h 1860550"/>
              <a:gd name="connsiteX16" fmla="*/ 1667696 w 1862137"/>
              <a:gd name="connsiteY16" fmla="*/ 681097 h 1860550"/>
              <a:gd name="connsiteX17" fmla="*/ 1684884 w 1862137"/>
              <a:gd name="connsiteY17" fmla="*/ 735702 h 1860550"/>
              <a:gd name="connsiteX18" fmla="*/ 1693262 w 1862137"/>
              <a:gd name="connsiteY18" fmla="*/ 776085 h 1860550"/>
              <a:gd name="connsiteX19" fmla="*/ 1854200 w 1862137"/>
              <a:gd name="connsiteY19" fmla="*/ 806450 h 1860550"/>
              <a:gd name="connsiteX20" fmla="*/ 1862137 w 1862137"/>
              <a:gd name="connsiteY20" fmla="*/ 925513 h 1860550"/>
              <a:gd name="connsiteX21" fmla="*/ 1704727 w 1862137"/>
              <a:gd name="connsiteY21" fmla="*/ 977642 h 1860550"/>
              <a:gd name="connsiteX22" fmla="*/ 1702277 w 1862137"/>
              <a:gd name="connsiteY22" fmla="*/ 1036783 h 1860550"/>
              <a:gd name="connsiteX23" fmla="*/ 1691105 w 1862137"/>
              <a:gd name="connsiteY23" fmla="*/ 1083603 h 1860550"/>
              <a:gd name="connsiteX24" fmla="*/ 1830387 w 1862137"/>
              <a:gd name="connsiteY24" fmla="*/ 1174750 h 1860550"/>
              <a:gd name="connsiteX25" fmla="*/ 1792287 w 1862137"/>
              <a:gd name="connsiteY25" fmla="*/ 1285875 h 1860550"/>
              <a:gd name="connsiteX26" fmla="*/ 1625658 w 1862137"/>
              <a:gd name="connsiteY26" fmla="*/ 1274561 h 1860550"/>
              <a:gd name="connsiteX27" fmla="*/ 1606030 w 1862137"/>
              <a:gd name="connsiteY27" fmla="*/ 1317868 h 1860550"/>
              <a:gd name="connsiteX28" fmla="*/ 1577382 w 1862137"/>
              <a:gd name="connsiteY28" fmla="*/ 1358141 h 1860550"/>
              <a:gd name="connsiteX29" fmla="*/ 1671637 w 1862137"/>
              <a:gd name="connsiteY29" fmla="*/ 1495425 h 1860550"/>
              <a:gd name="connsiteX30" fmla="*/ 1593850 w 1862137"/>
              <a:gd name="connsiteY30" fmla="*/ 1584325 h 1860550"/>
              <a:gd name="connsiteX31" fmla="*/ 1444760 w 1862137"/>
              <a:gd name="connsiteY31" fmla="*/ 1510294 h 1860550"/>
              <a:gd name="connsiteX32" fmla="*/ 1407533 w 1862137"/>
              <a:gd name="connsiteY32" fmla="*/ 1545400 h 1860550"/>
              <a:gd name="connsiteX33" fmla="*/ 1359818 w 1862137"/>
              <a:gd name="connsiteY33" fmla="*/ 1575017 h 1860550"/>
              <a:gd name="connsiteX34" fmla="*/ 1393825 w 1862137"/>
              <a:gd name="connsiteY34" fmla="*/ 1739900 h 1860550"/>
              <a:gd name="connsiteX35" fmla="*/ 1289050 w 1862137"/>
              <a:gd name="connsiteY35" fmla="*/ 1792287 h 1860550"/>
              <a:gd name="connsiteX36" fmla="*/ 1181011 w 1862137"/>
              <a:gd name="connsiteY36" fmla="*/ 1666074 h 1860550"/>
              <a:gd name="connsiteX37" fmla="*/ 1125816 w 1862137"/>
              <a:gd name="connsiteY37" fmla="*/ 1683417 h 1860550"/>
              <a:gd name="connsiteX38" fmla="*/ 1086058 w 1862137"/>
              <a:gd name="connsiteY38" fmla="*/ 1691651 h 1860550"/>
              <a:gd name="connsiteX39" fmla="*/ 1055688 w 1862137"/>
              <a:gd name="connsiteY39" fmla="*/ 1852613 h 1860550"/>
              <a:gd name="connsiteX40" fmla="*/ 936625 w 1862137"/>
              <a:gd name="connsiteY40" fmla="*/ 1860550 h 1860550"/>
              <a:gd name="connsiteX41" fmla="*/ 883154 w 1862137"/>
              <a:gd name="connsiteY41" fmla="*/ 1703221 h 1860550"/>
              <a:gd name="connsiteX42" fmla="*/ 824467 w 1862137"/>
              <a:gd name="connsiteY42" fmla="*/ 1700794 h 1860550"/>
              <a:gd name="connsiteX43" fmla="*/ 777857 w 1862137"/>
              <a:gd name="connsiteY43" fmla="*/ 1689693 h 1860550"/>
              <a:gd name="connsiteX44" fmla="*/ 685800 w 1862137"/>
              <a:gd name="connsiteY44" fmla="*/ 1828800 h 1860550"/>
              <a:gd name="connsiteX45" fmla="*/ 574675 w 1862137"/>
              <a:gd name="connsiteY45" fmla="*/ 1789113 h 1860550"/>
              <a:gd name="connsiteX46" fmla="*/ 586948 w 1862137"/>
              <a:gd name="connsiteY46" fmla="*/ 1624458 h 1860550"/>
              <a:gd name="connsiteX47" fmla="*/ 543130 w 1862137"/>
              <a:gd name="connsiteY47" fmla="*/ 1604634 h 1860550"/>
              <a:gd name="connsiteX48" fmla="*/ 502741 w 1862137"/>
              <a:gd name="connsiteY48" fmla="*/ 1575955 h 1860550"/>
              <a:gd name="connsiteX49" fmla="*/ 366712 w 1862137"/>
              <a:gd name="connsiteY49" fmla="*/ 1670050 h 1860550"/>
              <a:gd name="connsiteX50" fmla="*/ 276225 w 1862137"/>
              <a:gd name="connsiteY50" fmla="*/ 1592263 h 1860550"/>
              <a:gd name="connsiteX51" fmla="*/ 350241 w 1862137"/>
              <a:gd name="connsiteY51" fmla="*/ 1443201 h 1860550"/>
              <a:gd name="connsiteX52" fmla="*/ 315394 w 1862137"/>
              <a:gd name="connsiteY52" fmla="*/ 1406314 h 1860550"/>
              <a:gd name="connsiteX53" fmla="*/ 285679 w 1862137"/>
              <a:gd name="connsiteY53" fmla="*/ 1358527 h 1860550"/>
              <a:gd name="connsiteX54" fmla="*/ 122237 w 1862137"/>
              <a:gd name="connsiteY54" fmla="*/ 1392237 h 1860550"/>
              <a:gd name="connsiteX55" fmla="*/ 68262 w 1862137"/>
              <a:gd name="connsiteY55" fmla="*/ 1285875 h 1860550"/>
              <a:gd name="connsiteX56" fmla="*/ 194297 w 1862137"/>
              <a:gd name="connsiteY56" fmla="*/ 1178997 h 1860550"/>
              <a:gd name="connsiteX57" fmla="*/ 177253 w 1862137"/>
              <a:gd name="connsiteY57" fmla="*/ 1124849 h 1860550"/>
              <a:gd name="connsiteX58" fmla="*/ 168617 w 1862137"/>
              <a:gd name="connsiteY58" fmla="*/ 1083223 h 1860550"/>
              <a:gd name="connsiteX59" fmla="*/ 7937 w 1862137"/>
              <a:gd name="connsiteY59" fmla="*/ 1054100 h 1860550"/>
              <a:gd name="connsiteX60" fmla="*/ 0 w 1862137"/>
              <a:gd name="connsiteY60" fmla="*/ 935037 h 1860550"/>
              <a:gd name="connsiteX61" fmla="*/ 157410 w 1862137"/>
              <a:gd name="connsiteY61" fmla="*/ 882908 h 1860550"/>
              <a:gd name="connsiteX62" fmla="*/ 159860 w 1862137"/>
              <a:gd name="connsiteY62" fmla="*/ 823769 h 1860550"/>
              <a:gd name="connsiteX63" fmla="*/ 171108 w 1862137"/>
              <a:gd name="connsiteY63" fmla="*/ 776628 h 1860550"/>
              <a:gd name="connsiteX64" fmla="*/ 33337 w 1862137"/>
              <a:gd name="connsiteY64" fmla="*/ 685801 h 1860550"/>
              <a:gd name="connsiteX65" fmla="*/ 71437 w 1862137"/>
              <a:gd name="connsiteY65" fmla="*/ 573088 h 1860550"/>
              <a:gd name="connsiteX66" fmla="*/ 236742 w 1862137"/>
              <a:gd name="connsiteY66" fmla="*/ 585409 h 1860550"/>
              <a:gd name="connsiteX67" fmla="*/ 256107 w 1862137"/>
              <a:gd name="connsiteY67" fmla="*/ 542684 h 1860550"/>
              <a:gd name="connsiteX68" fmla="*/ 284755 w 1862137"/>
              <a:gd name="connsiteY68" fmla="*/ 502410 h 1860550"/>
              <a:gd name="connsiteX69" fmla="*/ 190500 w 1862137"/>
              <a:gd name="connsiteY69" fmla="*/ 365125 h 1860550"/>
              <a:gd name="connsiteX70" fmla="*/ 268287 w 1862137"/>
              <a:gd name="connsiteY70" fmla="*/ 276225 h 1860550"/>
              <a:gd name="connsiteX71" fmla="*/ 417378 w 1862137"/>
              <a:gd name="connsiteY71" fmla="*/ 350256 h 1860550"/>
              <a:gd name="connsiteX72" fmla="*/ 454604 w 1862137"/>
              <a:gd name="connsiteY72" fmla="*/ 315152 h 1860550"/>
              <a:gd name="connsiteX73" fmla="*/ 502320 w 1862137"/>
              <a:gd name="connsiteY73" fmla="*/ 285534 h 1860550"/>
              <a:gd name="connsiteX74" fmla="*/ 468312 w 1862137"/>
              <a:gd name="connsiteY74" fmla="*/ 120651 h 1860550"/>
              <a:gd name="connsiteX75" fmla="*/ 574675 w 1862137"/>
              <a:gd name="connsiteY75" fmla="*/ 68263 h 1860550"/>
              <a:gd name="connsiteX76" fmla="*/ 682378 w 1862137"/>
              <a:gd name="connsiteY76" fmla="*/ 194084 h 1860550"/>
              <a:gd name="connsiteX77" fmla="*/ 736321 w 1862137"/>
              <a:gd name="connsiteY77" fmla="*/ 177134 h 1860550"/>
              <a:gd name="connsiteX78" fmla="*/ 777732 w 1862137"/>
              <a:gd name="connsiteY78" fmla="*/ 168558 h 1860550"/>
              <a:gd name="connsiteX79" fmla="*/ 808037 w 1862137"/>
              <a:gd name="connsiteY79" fmla="*/ 7937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862137" h="1860550">
                <a:moveTo>
                  <a:pt x="925512" y="0"/>
                </a:moveTo>
                <a:lnTo>
                  <a:pt x="978984" y="157330"/>
                </a:lnTo>
                <a:lnTo>
                  <a:pt x="1037671" y="159757"/>
                </a:lnTo>
                <a:lnTo>
                  <a:pt x="1083692" y="170718"/>
                </a:lnTo>
                <a:lnTo>
                  <a:pt x="1176338" y="31750"/>
                </a:lnTo>
                <a:lnTo>
                  <a:pt x="1289050" y="69850"/>
                </a:lnTo>
                <a:lnTo>
                  <a:pt x="1275692" y="236320"/>
                </a:lnTo>
                <a:lnTo>
                  <a:pt x="1319008" y="255918"/>
                </a:lnTo>
                <a:lnTo>
                  <a:pt x="1358662" y="284075"/>
                </a:lnTo>
                <a:lnTo>
                  <a:pt x="1495425" y="190500"/>
                </a:lnTo>
                <a:lnTo>
                  <a:pt x="1585912" y="268288"/>
                </a:lnTo>
                <a:lnTo>
                  <a:pt x="1511895" y="417350"/>
                </a:lnTo>
                <a:lnTo>
                  <a:pt x="1546743" y="454238"/>
                </a:lnTo>
                <a:lnTo>
                  <a:pt x="1576521" y="502126"/>
                </a:lnTo>
                <a:lnTo>
                  <a:pt x="1741488" y="468313"/>
                </a:lnTo>
                <a:lnTo>
                  <a:pt x="1793875" y="573088"/>
                </a:lnTo>
                <a:lnTo>
                  <a:pt x="1667696" y="681097"/>
                </a:lnTo>
                <a:lnTo>
                  <a:pt x="1684884" y="735702"/>
                </a:lnTo>
                <a:lnTo>
                  <a:pt x="1693262" y="776085"/>
                </a:lnTo>
                <a:lnTo>
                  <a:pt x="1854200" y="806450"/>
                </a:lnTo>
                <a:lnTo>
                  <a:pt x="1862137" y="925513"/>
                </a:lnTo>
                <a:lnTo>
                  <a:pt x="1704727" y="977642"/>
                </a:lnTo>
                <a:lnTo>
                  <a:pt x="1702277" y="1036783"/>
                </a:lnTo>
                <a:lnTo>
                  <a:pt x="1691105" y="1083603"/>
                </a:lnTo>
                <a:lnTo>
                  <a:pt x="1830387" y="1174750"/>
                </a:lnTo>
                <a:lnTo>
                  <a:pt x="1792287" y="1285875"/>
                </a:lnTo>
                <a:lnTo>
                  <a:pt x="1625658" y="1274561"/>
                </a:lnTo>
                <a:lnTo>
                  <a:pt x="1606030" y="1317868"/>
                </a:lnTo>
                <a:lnTo>
                  <a:pt x="1577382" y="1358141"/>
                </a:lnTo>
                <a:lnTo>
                  <a:pt x="1671637" y="1495425"/>
                </a:lnTo>
                <a:lnTo>
                  <a:pt x="1593850" y="1584325"/>
                </a:lnTo>
                <a:lnTo>
                  <a:pt x="1444760" y="1510294"/>
                </a:lnTo>
                <a:lnTo>
                  <a:pt x="1407533" y="1545400"/>
                </a:lnTo>
                <a:lnTo>
                  <a:pt x="1359818" y="1575017"/>
                </a:lnTo>
                <a:lnTo>
                  <a:pt x="1393825" y="1739900"/>
                </a:lnTo>
                <a:lnTo>
                  <a:pt x="1289050" y="1792287"/>
                </a:lnTo>
                <a:lnTo>
                  <a:pt x="1181011" y="1666074"/>
                </a:lnTo>
                <a:lnTo>
                  <a:pt x="1125816" y="1683417"/>
                </a:lnTo>
                <a:lnTo>
                  <a:pt x="1086058" y="1691651"/>
                </a:lnTo>
                <a:lnTo>
                  <a:pt x="1055688" y="1852613"/>
                </a:lnTo>
                <a:lnTo>
                  <a:pt x="936625" y="1860550"/>
                </a:lnTo>
                <a:lnTo>
                  <a:pt x="883154" y="1703221"/>
                </a:lnTo>
                <a:lnTo>
                  <a:pt x="824467" y="1700794"/>
                </a:lnTo>
                <a:lnTo>
                  <a:pt x="777857" y="1689693"/>
                </a:lnTo>
                <a:lnTo>
                  <a:pt x="685800" y="1828800"/>
                </a:lnTo>
                <a:lnTo>
                  <a:pt x="574675" y="1789113"/>
                </a:lnTo>
                <a:lnTo>
                  <a:pt x="586948" y="1624458"/>
                </a:lnTo>
                <a:lnTo>
                  <a:pt x="543130" y="1604634"/>
                </a:lnTo>
                <a:lnTo>
                  <a:pt x="502741" y="1575955"/>
                </a:lnTo>
                <a:lnTo>
                  <a:pt x="366712" y="1670050"/>
                </a:lnTo>
                <a:lnTo>
                  <a:pt x="276225" y="1592263"/>
                </a:lnTo>
                <a:lnTo>
                  <a:pt x="350241" y="1443201"/>
                </a:lnTo>
                <a:lnTo>
                  <a:pt x="315394" y="1406314"/>
                </a:lnTo>
                <a:lnTo>
                  <a:pt x="285679" y="1358527"/>
                </a:lnTo>
                <a:lnTo>
                  <a:pt x="122237" y="1392237"/>
                </a:lnTo>
                <a:lnTo>
                  <a:pt x="68262" y="1285875"/>
                </a:lnTo>
                <a:lnTo>
                  <a:pt x="194297" y="1178997"/>
                </a:lnTo>
                <a:lnTo>
                  <a:pt x="177253" y="1124849"/>
                </a:lnTo>
                <a:lnTo>
                  <a:pt x="168617" y="1083223"/>
                </a:lnTo>
                <a:lnTo>
                  <a:pt x="7937" y="1054100"/>
                </a:lnTo>
                <a:lnTo>
                  <a:pt x="0" y="935037"/>
                </a:lnTo>
                <a:lnTo>
                  <a:pt x="157410" y="882908"/>
                </a:lnTo>
                <a:lnTo>
                  <a:pt x="159860" y="823769"/>
                </a:lnTo>
                <a:lnTo>
                  <a:pt x="171108" y="776628"/>
                </a:lnTo>
                <a:lnTo>
                  <a:pt x="33337" y="685801"/>
                </a:lnTo>
                <a:lnTo>
                  <a:pt x="71437" y="573088"/>
                </a:lnTo>
                <a:lnTo>
                  <a:pt x="236742" y="585409"/>
                </a:lnTo>
                <a:lnTo>
                  <a:pt x="256107" y="542684"/>
                </a:lnTo>
                <a:lnTo>
                  <a:pt x="284755" y="502410"/>
                </a:lnTo>
                <a:lnTo>
                  <a:pt x="190500" y="365125"/>
                </a:lnTo>
                <a:lnTo>
                  <a:pt x="268287" y="276225"/>
                </a:lnTo>
                <a:lnTo>
                  <a:pt x="417378" y="350256"/>
                </a:lnTo>
                <a:lnTo>
                  <a:pt x="454604" y="315152"/>
                </a:lnTo>
                <a:lnTo>
                  <a:pt x="502320" y="285534"/>
                </a:lnTo>
                <a:lnTo>
                  <a:pt x="468312" y="120651"/>
                </a:lnTo>
                <a:lnTo>
                  <a:pt x="574675" y="68263"/>
                </a:lnTo>
                <a:lnTo>
                  <a:pt x="682378" y="194084"/>
                </a:lnTo>
                <a:lnTo>
                  <a:pt x="736321" y="177134"/>
                </a:lnTo>
                <a:lnTo>
                  <a:pt x="777732" y="168558"/>
                </a:lnTo>
                <a:lnTo>
                  <a:pt x="808037" y="7937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58476" y="3195926"/>
            <a:ext cx="982266" cy="1882378"/>
            <a:chOff x="3987801" y="4348162"/>
            <a:chExt cx="1309688" cy="25098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4241801" y="4419599"/>
              <a:ext cx="469900" cy="471487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DA8F7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987801" y="4348162"/>
              <a:ext cx="1309688" cy="2509837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>
            <a:spLocks/>
          </p:cNvSpPr>
          <p:nvPr/>
        </p:nvSpPr>
        <p:spPr bwMode="auto">
          <a:xfrm>
            <a:off x="6119361" y="2519649"/>
            <a:ext cx="1025129" cy="1023938"/>
          </a:xfrm>
          <a:custGeom>
            <a:avLst/>
            <a:gdLst>
              <a:gd name="T0" fmla="*/ 165 w 1552"/>
              <a:gd name="T1" fmla="*/ 1075 h 1552"/>
              <a:gd name="T2" fmla="*/ 1076 w 1552"/>
              <a:gd name="T3" fmla="*/ 1387 h 1552"/>
              <a:gd name="T4" fmla="*/ 1387 w 1552"/>
              <a:gd name="T5" fmla="*/ 477 h 1552"/>
              <a:gd name="T6" fmla="*/ 477 w 1552"/>
              <a:gd name="T7" fmla="*/ 165 h 1552"/>
              <a:gd name="T8" fmla="*/ 165 w 1552"/>
              <a:gd name="T9" fmla="*/ 1075 h 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2" h="1552">
                <a:moveTo>
                  <a:pt x="165" y="1075"/>
                </a:moveTo>
                <a:cubicBezTo>
                  <a:pt x="331" y="1413"/>
                  <a:pt x="738" y="1552"/>
                  <a:pt x="1076" y="1387"/>
                </a:cubicBezTo>
                <a:cubicBezTo>
                  <a:pt x="1413" y="1221"/>
                  <a:pt x="1552" y="814"/>
                  <a:pt x="1387" y="477"/>
                </a:cubicBezTo>
                <a:cubicBezTo>
                  <a:pt x="1222" y="139"/>
                  <a:pt x="814" y="0"/>
                  <a:pt x="477" y="165"/>
                </a:cubicBezTo>
                <a:cubicBezTo>
                  <a:pt x="139" y="331"/>
                  <a:pt x="0" y="738"/>
                  <a:pt x="165" y="1075"/>
                </a:cubicBez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5122808" y="1991012"/>
            <a:ext cx="869156" cy="867965"/>
          </a:xfrm>
          <a:custGeom>
            <a:avLst/>
            <a:gdLst>
              <a:gd name="T0" fmla="*/ 88 w 1317"/>
              <a:gd name="T1" fmla="*/ 819 h 1317"/>
              <a:gd name="T2" fmla="*/ 819 w 1317"/>
              <a:gd name="T3" fmla="*/ 1228 h 1317"/>
              <a:gd name="T4" fmla="*/ 1228 w 1317"/>
              <a:gd name="T5" fmla="*/ 498 h 1317"/>
              <a:gd name="T6" fmla="*/ 497 w 1317"/>
              <a:gd name="T7" fmla="*/ 89 h 1317"/>
              <a:gd name="T8" fmla="*/ 88 w 1317"/>
              <a:gd name="T9" fmla="*/ 819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7" h="1317">
                <a:moveTo>
                  <a:pt x="88" y="819"/>
                </a:moveTo>
                <a:cubicBezTo>
                  <a:pt x="177" y="1134"/>
                  <a:pt x="504" y="1317"/>
                  <a:pt x="819" y="1228"/>
                </a:cubicBezTo>
                <a:cubicBezTo>
                  <a:pt x="1134" y="1139"/>
                  <a:pt x="1317" y="812"/>
                  <a:pt x="1228" y="498"/>
                </a:cubicBezTo>
                <a:cubicBezTo>
                  <a:pt x="1139" y="183"/>
                  <a:pt x="812" y="0"/>
                  <a:pt x="497" y="89"/>
                </a:cubicBezTo>
                <a:cubicBezTo>
                  <a:pt x="183" y="177"/>
                  <a:pt x="0" y="505"/>
                  <a:pt x="88" y="819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48"/>
          <p:cNvSpPr>
            <a:spLocks/>
          </p:cNvSpPr>
          <p:nvPr/>
        </p:nvSpPr>
        <p:spPr bwMode="auto">
          <a:xfrm>
            <a:off x="6109836" y="1568341"/>
            <a:ext cx="582216" cy="582215"/>
          </a:xfrm>
          <a:custGeom>
            <a:avLst/>
            <a:gdLst>
              <a:gd name="T0" fmla="*/ 60 w 883"/>
              <a:gd name="T1" fmla="*/ 549 h 883"/>
              <a:gd name="T2" fmla="*/ 550 w 883"/>
              <a:gd name="T3" fmla="*/ 824 h 883"/>
              <a:gd name="T4" fmla="*/ 824 w 883"/>
              <a:gd name="T5" fmla="*/ 334 h 883"/>
              <a:gd name="T6" fmla="*/ 334 w 883"/>
              <a:gd name="T7" fmla="*/ 60 h 883"/>
              <a:gd name="T8" fmla="*/ 60 w 883"/>
              <a:gd name="T9" fmla="*/ 549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3" h="883">
                <a:moveTo>
                  <a:pt x="60" y="549"/>
                </a:moveTo>
                <a:cubicBezTo>
                  <a:pt x="119" y="760"/>
                  <a:pt x="339" y="883"/>
                  <a:pt x="550" y="824"/>
                </a:cubicBezTo>
                <a:cubicBezTo>
                  <a:pt x="761" y="764"/>
                  <a:pt x="883" y="545"/>
                  <a:pt x="824" y="334"/>
                </a:cubicBezTo>
                <a:cubicBezTo>
                  <a:pt x="764" y="123"/>
                  <a:pt x="545" y="0"/>
                  <a:pt x="334" y="60"/>
                </a:cubicBezTo>
                <a:cubicBezTo>
                  <a:pt x="123" y="119"/>
                  <a:pt x="0" y="338"/>
                  <a:pt x="60" y="549"/>
                </a:cubicBez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66"/>
          <p:cNvSpPr>
            <a:spLocks/>
          </p:cNvSpPr>
          <p:nvPr/>
        </p:nvSpPr>
        <p:spPr bwMode="auto">
          <a:xfrm>
            <a:off x="5891952" y="3678449"/>
            <a:ext cx="429816" cy="429815"/>
          </a:xfrm>
          <a:custGeom>
            <a:avLst/>
            <a:gdLst>
              <a:gd name="T0" fmla="*/ 13 w 650"/>
              <a:gd name="T1" fmla="*/ 351 h 651"/>
              <a:gd name="T2" fmla="*/ 350 w 650"/>
              <a:gd name="T3" fmla="*/ 637 h 651"/>
              <a:gd name="T4" fmla="*/ 636 w 650"/>
              <a:gd name="T5" fmla="*/ 300 h 651"/>
              <a:gd name="T6" fmla="*/ 300 w 650"/>
              <a:gd name="T7" fmla="*/ 14 h 651"/>
              <a:gd name="T8" fmla="*/ 13 w 650"/>
              <a:gd name="T9" fmla="*/ 3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651">
                <a:moveTo>
                  <a:pt x="13" y="351"/>
                </a:moveTo>
                <a:cubicBezTo>
                  <a:pt x="27" y="522"/>
                  <a:pt x="178" y="651"/>
                  <a:pt x="350" y="637"/>
                </a:cubicBezTo>
                <a:cubicBezTo>
                  <a:pt x="522" y="623"/>
                  <a:pt x="650" y="472"/>
                  <a:pt x="636" y="300"/>
                </a:cubicBezTo>
                <a:cubicBezTo>
                  <a:pt x="622" y="128"/>
                  <a:pt x="471" y="0"/>
                  <a:pt x="300" y="14"/>
                </a:cubicBezTo>
                <a:cubicBezTo>
                  <a:pt x="128" y="28"/>
                  <a:pt x="0" y="179"/>
                  <a:pt x="13" y="351"/>
                </a:cubicBezTo>
                <a:close/>
              </a:path>
            </a:pathLst>
          </a:cu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76"/>
          <p:cNvSpPr>
            <a:spLocks noEditPoints="1"/>
          </p:cNvSpPr>
          <p:nvPr/>
        </p:nvSpPr>
        <p:spPr bwMode="auto">
          <a:xfrm>
            <a:off x="6375345" y="4253200"/>
            <a:ext cx="195263" cy="182165"/>
          </a:xfrm>
          <a:custGeom>
            <a:avLst/>
            <a:gdLst>
              <a:gd name="T0" fmla="*/ 153 w 296"/>
              <a:gd name="T1" fmla="*/ 276 h 276"/>
              <a:gd name="T2" fmla="*/ 153 w 296"/>
              <a:gd name="T3" fmla="*/ 276 h 276"/>
              <a:gd name="T4" fmla="*/ 119 w 296"/>
              <a:gd name="T5" fmla="*/ 273 h 276"/>
              <a:gd name="T6" fmla="*/ 18 w 296"/>
              <a:gd name="T7" fmla="*/ 105 h 276"/>
              <a:gd name="T8" fmla="*/ 153 w 296"/>
              <a:gd name="T9" fmla="*/ 0 h 276"/>
              <a:gd name="T10" fmla="*/ 187 w 296"/>
              <a:gd name="T11" fmla="*/ 4 h 276"/>
              <a:gd name="T12" fmla="*/ 272 w 296"/>
              <a:gd name="T13" fmla="*/ 68 h 276"/>
              <a:gd name="T14" fmla="*/ 287 w 296"/>
              <a:gd name="T15" fmla="*/ 172 h 276"/>
              <a:gd name="T16" fmla="*/ 153 w 296"/>
              <a:gd name="T17" fmla="*/ 276 h 276"/>
              <a:gd name="T18" fmla="*/ 153 w 296"/>
              <a:gd name="T19" fmla="*/ 44 h 276"/>
              <a:gd name="T20" fmla="*/ 61 w 296"/>
              <a:gd name="T21" fmla="*/ 116 h 276"/>
              <a:gd name="T22" fmla="*/ 130 w 296"/>
              <a:gd name="T23" fmla="*/ 230 h 276"/>
              <a:gd name="T24" fmla="*/ 153 w 296"/>
              <a:gd name="T25" fmla="*/ 232 h 276"/>
              <a:gd name="T26" fmla="*/ 153 w 296"/>
              <a:gd name="T27" fmla="*/ 232 h 276"/>
              <a:gd name="T28" fmla="*/ 245 w 296"/>
              <a:gd name="T29" fmla="*/ 161 h 276"/>
              <a:gd name="T30" fmla="*/ 234 w 296"/>
              <a:gd name="T31" fmla="*/ 90 h 276"/>
              <a:gd name="T32" fmla="*/ 176 w 296"/>
              <a:gd name="T33" fmla="*/ 47 h 276"/>
              <a:gd name="T34" fmla="*/ 153 w 296"/>
              <a:gd name="T35" fmla="*/ 4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6" h="276">
                <a:moveTo>
                  <a:pt x="153" y="276"/>
                </a:moveTo>
                <a:cubicBezTo>
                  <a:pt x="153" y="276"/>
                  <a:pt x="153" y="276"/>
                  <a:pt x="153" y="276"/>
                </a:cubicBezTo>
                <a:cubicBezTo>
                  <a:pt x="142" y="276"/>
                  <a:pt x="130" y="275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3" y="0"/>
                </a:cubicBezTo>
                <a:cubicBezTo>
                  <a:pt x="164" y="0"/>
                  <a:pt x="176" y="2"/>
                  <a:pt x="187" y="4"/>
                </a:cubicBezTo>
                <a:cubicBezTo>
                  <a:pt x="223" y="13"/>
                  <a:pt x="253" y="36"/>
                  <a:pt x="272" y="68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7" y="276"/>
                  <a:pt x="153" y="276"/>
                </a:cubicBezTo>
                <a:close/>
                <a:moveTo>
                  <a:pt x="153" y="44"/>
                </a:moveTo>
                <a:cubicBezTo>
                  <a:pt x="109" y="44"/>
                  <a:pt x="72" y="74"/>
                  <a:pt x="61" y="116"/>
                </a:cubicBezTo>
                <a:cubicBezTo>
                  <a:pt x="49" y="166"/>
                  <a:pt x="79" y="217"/>
                  <a:pt x="130" y="230"/>
                </a:cubicBezTo>
                <a:cubicBezTo>
                  <a:pt x="138" y="232"/>
                  <a:pt x="145" y="232"/>
                  <a:pt x="153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96" y="232"/>
                  <a:pt x="234" y="203"/>
                  <a:pt x="245" y="161"/>
                </a:cubicBezTo>
                <a:cubicBezTo>
                  <a:pt x="251" y="137"/>
                  <a:pt x="247" y="112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1" y="44"/>
                  <a:pt x="15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86"/>
          <p:cNvSpPr>
            <a:spLocks noEditPoints="1"/>
          </p:cNvSpPr>
          <p:nvPr/>
        </p:nvSpPr>
        <p:spPr bwMode="auto">
          <a:xfrm>
            <a:off x="6865882" y="2082691"/>
            <a:ext cx="195263" cy="182165"/>
          </a:xfrm>
          <a:custGeom>
            <a:avLst/>
            <a:gdLst>
              <a:gd name="T0" fmla="*/ 153 w 296"/>
              <a:gd name="T1" fmla="*/ 277 h 277"/>
              <a:gd name="T2" fmla="*/ 153 w 296"/>
              <a:gd name="T3" fmla="*/ 277 h 277"/>
              <a:gd name="T4" fmla="*/ 119 w 296"/>
              <a:gd name="T5" fmla="*/ 273 h 277"/>
              <a:gd name="T6" fmla="*/ 18 w 296"/>
              <a:gd name="T7" fmla="*/ 105 h 277"/>
              <a:gd name="T8" fmla="*/ 152 w 296"/>
              <a:gd name="T9" fmla="*/ 0 h 277"/>
              <a:gd name="T10" fmla="*/ 186 w 296"/>
              <a:gd name="T11" fmla="*/ 4 h 277"/>
              <a:gd name="T12" fmla="*/ 271 w 296"/>
              <a:gd name="T13" fmla="*/ 67 h 277"/>
              <a:gd name="T14" fmla="*/ 287 w 296"/>
              <a:gd name="T15" fmla="*/ 172 h 277"/>
              <a:gd name="T16" fmla="*/ 153 w 296"/>
              <a:gd name="T17" fmla="*/ 277 h 277"/>
              <a:gd name="T18" fmla="*/ 152 w 296"/>
              <a:gd name="T19" fmla="*/ 44 h 277"/>
              <a:gd name="T20" fmla="*/ 61 w 296"/>
              <a:gd name="T21" fmla="*/ 115 h 277"/>
              <a:gd name="T22" fmla="*/ 130 w 296"/>
              <a:gd name="T23" fmla="*/ 230 h 277"/>
              <a:gd name="T24" fmla="*/ 153 w 296"/>
              <a:gd name="T25" fmla="*/ 233 h 277"/>
              <a:gd name="T26" fmla="*/ 244 w 296"/>
              <a:gd name="T27" fmla="*/ 161 h 277"/>
              <a:gd name="T28" fmla="*/ 234 w 296"/>
              <a:gd name="T29" fmla="*/ 90 h 277"/>
              <a:gd name="T30" fmla="*/ 176 w 296"/>
              <a:gd name="T31" fmla="*/ 47 h 277"/>
              <a:gd name="T32" fmla="*/ 152 w 296"/>
              <a:gd name="T33" fmla="*/ 4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6" h="277">
                <a:moveTo>
                  <a:pt x="153" y="277"/>
                </a:moveTo>
                <a:cubicBezTo>
                  <a:pt x="153" y="277"/>
                  <a:pt x="153" y="277"/>
                  <a:pt x="153" y="277"/>
                </a:cubicBezTo>
                <a:cubicBezTo>
                  <a:pt x="141" y="277"/>
                  <a:pt x="130" y="276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2" y="0"/>
                </a:cubicBezTo>
                <a:cubicBezTo>
                  <a:pt x="164" y="0"/>
                  <a:pt x="175" y="1"/>
                  <a:pt x="186" y="4"/>
                </a:cubicBezTo>
                <a:cubicBezTo>
                  <a:pt x="222" y="13"/>
                  <a:pt x="252" y="35"/>
                  <a:pt x="271" y="67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6" y="277"/>
                  <a:pt x="153" y="277"/>
                </a:cubicBezTo>
                <a:close/>
                <a:moveTo>
                  <a:pt x="152" y="44"/>
                </a:moveTo>
                <a:cubicBezTo>
                  <a:pt x="109" y="44"/>
                  <a:pt x="71" y="73"/>
                  <a:pt x="61" y="115"/>
                </a:cubicBezTo>
                <a:cubicBezTo>
                  <a:pt x="48" y="166"/>
                  <a:pt x="79" y="217"/>
                  <a:pt x="130" y="230"/>
                </a:cubicBezTo>
                <a:cubicBezTo>
                  <a:pt x="137" y="232"/>
                  <a:pt x="145" y="233"/>
                  <a:pt x="153" y="233"/>
                </a:cubicBezTo>
                <a:cubicBezTo>
                  <a:pt x="196" y="233"/>
                  <a:pt x="234" y="204"/>
                  <a:pt x="244" y="161"/>
                </a:cubicBezTo>
                <a:cubicBezTo>
                  <a:pt x="250" y="137"/>
                  <a:pt x="247" y="111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0" y="44"/>
                  <a:pt x="152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438324" y="2306528"/>
            <a:ext cx="236935" cy="236934"/>
          </a:xfrm>
          <a:prstGeom prst="ellipse">
            <a:avLst/>
          </a:prstGeom>
          <a:noFill/>
          <a:ln w="122238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6502742" y="2894697"/>
            <a:ext cx="272654" cy="273844"/>
          </a:xfrm>
          <a:prstGeom prst="ellipse">
            <a:avLst/>
          </a:prstGeom>
          <a:noFill/>
          <a:ln w="139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6321768" y="1780271"/>
            <a:ext cx="160735" cy="160734"/>
          </a:xfrm>
          <a:prstGeom prst="ellipse">
            <a:avLst/>
          </a:prstGeom>
          <a:noFill/>
          <a:ln w="1047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6046733" y="3828146"/>
            <a:ext cx="160735" cy="159544"/>
          </a:xfrm>
          <a:prstGeom prst="ellipse">
            <a:avLst/>
          </a:prstGeom>
          <a:noFill/>
          <a:ln w="873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781066" y="3253075"/>
            <a:ext cx="1139711" cy="1820465"/>
            <a:chOff x="6684587" y="4424362"/>
            <a:chExt cx="1519615" cy="2427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684587" y="4970462"/>
              <a:ext cx="1519615" cy="1881187"/>
            </a:xfrm>
            <a:custGeom>
              <a:avLst/>
              <a:gdLst>
                <a:gd name="connsiteX0" fmla="*/ 687119 w 1519615"/>
                <a:gd name="connsiteY0" fmla="*/ 0 h 1881187"/>
                <a:gd name="connsiteX1" fmla="*/ 954208 w 1519615"/>
                <a:gd name="connsiteY1" fmla="*/ 0 h 1881187"/>
                <a:gd name="connsiteX2" fmla="*/ 965811 w 1519615"/>
                <a:gd name="connsiteY2" fmla="*/ 0 h 1881187"/>
                <a:gd name="connsiteX3" fmla="*/ 945837 w 1519615"/>
                <a:gd name="connsiteY3" fmla="*/ 26046 h 1881187"/>
                <a:gd name="connsiteX4" fmla="*/ 945837 w 1519615"/>
                <a:gd name="connsiteY4" fmla="*/ 60981 h 1881187"/>
                <a:gd name="connsiteX5" fmla="*/ 971550 w 1519615"/>
                <a:gd name="connsiteY5" fmla="*/ 94142 h 1881187"/>
                <a:gd name="connsiteX6" fmla="*/ 991717 w 1519615"/>
                <a:gd name="connsiteY6" fmla="*/ 120151 h 1881187"/>
                <a:gd name="connsiteX7" fmla="*/ 987968 w 1519615"/>
                <a:gd name="connsiteY7" fmla="*/ 141878 h 1881187"/>
                <a:gd name="connsiteX8" fmla="*/ 928461 w 1519615"/>
                <a:gd name="connsiteY8" fmla="*/ 489711 h 1881187"/>
                <a:gd name="connsiteX9" fmla="*/ 930224 w 1519615"/>
                <a:gd name="connsiteY9" fmla="*/ 501057 h 1881187"/>
                <a:gd name="connsiteX10" fmla="*/ 934632 w 1519615"/>
                <a:gd name="connsiteY10" fmla="*/ 510658 h 1881187"/>
                <a:gd name="connsiteX11" fmla="*/ 1005159 w 1519615"/>
                <a:gd name="connsiteY11" fmla="*/ 602301 h 1881187"/>
                <a:gd name="connsiteX12" fmla="*/ 1035133 w 1519615"/>
                <a:gd name="connsiteY12" fmla="*/ 602301 h 1881187"/>
                <a:gd name="connsiteX13" fmla="*/ 1104780 w 1519615"/>
                <a:gd name="connsiteY13" fmla="*/ 510658 h 1881187"/>
                <a:gd name="connsiteX14" fmla="*/ 1110951 w 1519615"/>
                <a:gd name="connsiteY14" fmla="*/ 485347 h 1881187"/>
                <a:gd name="connsiteX15" fmla="*/ 1077450 w 1519615"/>
                <a:gd name="connsiteY15" fmla="*/ 302935 h 1881187"/>
                <a:gd name="connsiteX16" fmla="*/ 1077450 w 1519615"/>
                <a:gd name="connsiteY16" fmla="*/ 302062 h 1881187"/>
                <a:gd name="connsiteX17" fmla="*/ 1051884 w 1519615"/>
                <a:gd name="connsiteY17" fmla="*/ 144088 h 1881187"/>
                <a:gd name="connsiteX18" fmla="*/ 1047870 w 1519615"/>
                <a:gd name="connsiteY18" fmla="*/ 119635 h 1881187"/>
                <a:gd name="connsiteX19" fmla="*/ 1058114 w 1519615"/>
                <a:gd name="connsiteY19" fmla="*/ 106423 h 1881187"/>
                <a:gd name="connsiteX20" fmla="*/ 1093350 w 1519615"/>
                <a:gd name="connsiteY20" fmla="*/ 60981 h 1881187"/>
                <a:gd name="connsiteX21" fmla="*/ 1093350 w 1519615"/>
                <a:gd name="connsiteY21" fmla="*/ 26046 h 1881187"/>
                <a:gd name="connsiteX22" fmla="*/ 1085732 w 1519615"/>
                <a:gd name="connsiteY22" fmla="*/ 16111 h 1881187"/>
                <a:gd name="connsiteX23" fmla="*/ 1073377 w 1519615"/>
                <a:gd name="connsiteY23" fmla="*/ 0 h 1881187"/>
                <a:gd name="connsiteX24" fmla="*/ 1127987 w 1519615"/>
                <a:gd name="connsiteY24" fmla="*/ 0 h 1881187"/>
                <a:gd name="connsiteX25" fmla="*/ 1509055 w 1519615"/>
                <a:gd name="connsiteY25" fmla="*/ 0 h 1881187"/>
                <a:gd name="connsiteX26" fmla="*/ 1519615 w 1519615"/>
                <a:gd name="connsiteY26" fmla="*/ 10549 h 1881187"/>
                <a:gd name="connsiteX27" fmla="*/ 1519615 w 1519615"/>
                <a:gd name="connsiteY27" fmla="*/ 271630 h 1881187"/>
                <a:gd name="connsiteX28" fmla="*/ 1519615 w 1519615"/>
                <a:gd name="connsiteY28" fmla="*/ 399972 h 1881187"/>
                <a:gd name="connsiteX29" fmla="*/ 1519615 w 1519615"/>
                <a:gd name="connsiteY29" fmla="*/ 876422 h 1881187"/>
                <a:gd name="connsiteX30" fmla="*/ 1411373 w 1519615"/>
                <a:gd name="connsiteY30" fmla="*/ 980151 h 1881187"/>
                <a:gd name="connsiteX31" fmla="*/ 1302251 w 1519615"/>
                <a:gd name="connsiteY31" fmla="*/ 876422 h 1881187"/>
                <a:gd name="connsiteX32" fmla="*/ 1302251 w 1519615"/>
                <a:gd name="connsiteY32" fmla="*/ 341075 h 1881187"/>
                <a:gd name="connsiteX33" fmla="*/ 1288171 w 1519615"/>
                <a:gd name="connsiteY33" fmla="*/ 325252 h 1881187"/>
                <a:gd name="connsiteX34" fmla="*/ 1270570 w 1519615"/>
                <a:gd name="connsiteY34" fmla="*/ 341075 h 1881187"/>
                <a:gd name="connsiteX35" fmla="*/ 1270570 w 1519615"/>
                <a:gd name="connsiteY35" fmla="*/ 988063 h 1881187"/>
                <a:gd name="connsiteX36" fmla="*/ 1270570 w 1519615"/>
                <a:gd name="connsiteY36" fmla="*/ 1046960 h 1881187"/>
                <a:gd name="connsiteX37" fmla="*/ 1270570 w 1519615"/>
                <a:gd name="connsiteY37" fmla="*/ 1765151 h 1881187"/>
                <a:gd name="connsiteX38" fmla="*/ 1151768 w 1519615"/>
                <a:gd name="connsiteY38" fmla="*/ 1881187 h 1881187"/>
                <a:gd name="connsiteX39" fmla="*/ 1150008 w 1519615"/>
                <a:gd name="connsiteY39" fmla="*/ 1881187 h 1881187"/>
                <a:gd name="connsiteX40" fmla="*/ 1031206 w 1519615"/>
                <a:gd name="connsiteY40" fmla="*/ 1765151 h 1881187"/>
                <a:gd name="connsiteX41" fmla="*/ 1031206 w 1519615"/>
                <a:gd name="connsiteY41" fmla="*/ 1058388 h 1881187"/>
                <a:gd name="connsiteX42" fmla="*/ 1020645 w 1519615"/>
                <a:gd name="connsiteY42" fmla="*/ 1047839 h 1881187"/>
                <a:gd name="connsiteX43" fmla="*/ 992485 w 1519615"/>
                <a:gd name="connsiteY43" fmla="*/ 1047839 h 1881187"/>
                <a:gd name="connsiteX44" fmla="*/ 981045 w 1519615"/>
                <a:gd name="connsiteY44" fmla="*/ 1058388 h 1881187"/>
                <a:gd name="connsiteX45" fmla="*/ 981045 w 1519615"/>
                <a:gd name="connsiteY45" fmla="*/ 1765151 h 1881187"/>
                <a:gd name="connsiteX46" fmla="*/ 860482 w 1519615"/>
                <a:gd name="connsiteY46" fmla="*/ 1881187 h 1881187"/>
                <a:gd name="connsiteX47" fmla="*/ 859602 w 1519615"/>
                <a:gd name="connsiteY47" fmla="*/ 1881187 h 1881187"/>
                <a:gd name="connsiteX48" fmla="*/ 739040 w 1519615"/>
                <a:gd name="connsiteY48" fmla="*/ 1765151 h 1881187"/>
                <a:gd name="connsiteX49" fmla="*/ 739040 w 1519615"/>
                <a:gd name="connsiteY49" fmla="*/ 1046960 h 1881187"/>
                <a:gd name="connsiteX50" fmla="*/ 739040 w 1519615"/>
                <a:gd name="connsiteY50" fmla="*/ 988063 h 1881187"/>
                <a:gd name="connsiteX51" fmla="*/ 739920 w 1519615"/>
                <a:gd name="connsiteY51" fmla="*/ 356898 h 1881187"/>
                <a:gd name="connsiteX52" fmla="*/ 721440 w 1519615"/>
                <a:gd name="connsiteY52" fmla="*/ 349866 h 1881187"/>
                <a:gd name="connsiteX53" fmla="*/ 537516 w 1519615"/>
                <a:gd name="connsiteY53" fmla="*/ 563477 h 1881187"/>
                <a:gd name="connsiteX54" fmla="*/ 126548 w 1519615"/>
                <a:gd name="connsiteY54" fmla="*/ 712038 h 1881187"/>
                <a:gd name="connsiteX55" fmla="*/ 3346 w 1519615"/>
                <a:gd name="connsiteY55" fmla="*/ 640834 h 1881187"/>
                <a:gd name="connsiteX56" fmla="*/ 73747 w 1519615"/>
                <a:gd name="connsiteY56" fmla="*/ 514250 h 1881187"/>
                <a:gd name="connsiteX57" fmla="*/ 386153 w 1519615"/>
                <a:gd name="connsiteY57" fmla="*/ 410521 h 1881187"/>
                <a:gd name="connsiteX58" fmla="*/ 391433 w 1519615"/>
                <a:gd name="connsiteY58" fmla="*/ 407884 h 1881187"/>
                <a:gd name="connsiteX59" fmla="*/ 687119 w 1519615"/>
                <a:gd name="connsiteY59" fmla="*/ 0 h 18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19615" h="1881187">
                  <a:moveTo>
                    <a:pt x="687119" y="0"/>
                  </a:moveTo>
                  <a:cubicBezTo>
                    <a:pt x="687119" y="0"/>
                    <a:pt x="687119" y="0"/>
                    <a:pt x="954208" y="0"/>
                  </a:cubicBezTo>
                  <a:lnTo>
                    <a:pt x="965811" y="0"/>
                  </a:lnTo>
                  <a:lnTo>
                    <a:pt x="945837" y="26046"/>
                  </a:lnTo>
                  <a:cubicBezTo>
                    <a:pt x="938771" y="35653"/>
                    <a:pt x="938771" y="51374"/>
                    <a:pt x="945837" y="60981"/>
                  </a:cubicBezTo>
                  <a:cubicBezTo>
                    <a:pt x="945837" y="60981"/>
                    <a:pt x="945837" y="60981"/>
                    <a:pt x="971550" y="94142"/>
                  </a:cubicBezTo>
                  <a:lnTo>
                    <a:pt x="991717" y="120151"/>
                  </a:lnTo>
                  <a:lnTo>
                    <a:pt x="987968" y="141878"/>
                  </a:lnTo>
                  <a:cubicBezTo>
                    <a:pt x="967141" y="262241"/>
                    <a:pt x="928461" y="484474"/>
                    <a:pt x="928461" y="489711"/>
                  </a:cubicBezTo>
                  <a:cubicBezTo>
                    <a:pt x="928461" y="494075"/>
                    <a:pt x="928461" y="497566"/>
                    <a:pt x="930224" y="501057"/>
                  </a:cubicBezTo>
                  <a:cubicBezTo>
                    <a:pt x="930224" y="502803"/>
                    <a:pt x="932869" y="510658"/>
                    <a:pt x="934632" y="510658"/>
                  </a:cubicBezTo>
                  <a:cubicBezTo>
                    <a:pt x="1005159" y="602301"/>
                    <a:pt x="1005159" y="602301"/>
                    <a:pt x="1005159" y="602301"/>
                  </a:cubicBezTo>
                  <a:cubicBezTo>
                    <a:pt x="1013094" y="612774"/>
                    <a:pt x="1026317" y="612774"/>
                    <a:pt x="1035133" y="602301"/>
                  </a:cubicBezTo>
                  <a:cubicBezTo>
                    <a:pt x="1104780" y="510658"/>
                    <a:pt x="1104780" y="510658"/>
                    <a:pt x="1104780" y="510658"/>
                  </a:cubicBezTo>
                  <a:cubicBezTo>
                    <a:pt x="1110069" y="503676"/>
                    <a:pt x="1111832" y="494075"/>
                    <a:pt x="1110951" y="485347"/>
                  </a:cubicBezTo>
                  <a:cubicBezTo>
                    <a:pt x="1110069" y="478365"/>
                    <a:pt x="1086266" y="357048"/>
                    <a:pt x="1077450" y="302935"/>
                  </a:cubicBezTo>
                  <a:cubicBezTo>
                    <a:pt x="1077450" y="302935"/>
                    <a:pt x="1077450" y="302062"/>
                    <a:pt x="1077450" y="302062"/>
                  </a:cubicBezTo>
                  <a:cubicBezTo>
                    <a:pt x="1073923" y="279370"/>
                    <a:pt x="1056291" y="173762"/>
                    <a:pt x="1051884" y="144088"/>
                  </a:cubicBezTo>
                  <a:lnTo>
                    <a:pt x="1047870" y="119635"/>
                  </a:lnTo>
                  <a:lnTo>
                    <a:pt x="1058114" y="106423"/>
                  </a:lnTo>
                  <a:cubicBezTo>
                    <a:pt x="1066685" y="95370"/>
                    <a:pt x="1078113" y="80632"/>
                    <a:pt x="1093350" y="60981"/>
                  </a:cubicBezTo>
                  <a:cubicBezTo>
                    <a:pt x="1100417" y="51374"/>
                    <a:pt x="1100417" y="35653"/>
                    <a:pt x="1093350" y="26046"/>
                  </a:cubicBezTo>
                  <a:cubicBezTo>
                    <a:pt x="1093350" y="26046"/>
                    <a:pt x="1093350" y="26046"/>
                    <a:pt x="1085732" y="16111"/>
                  </a:cubicBezTo>
                  <a:lnTo>
                    <a:pt x="1073377" y="0"/>
                  </a:lnTo>
                  <a:lnTo>
                    <a:pt x="1127987" y="0"/>
                  </a:lnTo>
                  <a:cubicBezTo>
                    <a:pt x="1229725" y="0"/>
                    <a:pt x="1354942" y="0"/>
                    <a:pt x="1509055" y="0"/>
                  </a:cubicBezTo>
                  <a:cubicBezTo>
                    <a:pt x="1515215" y="0"/>
                    <a:pt x="1519615" y="5275"/>
                    <a:pt x="1519615" y="10549"/>
                  </a:cubicBezTo>
                  <a:cubicBezTo>
                    <a:pt x="1519615" y="10549"/>
                    <a:pt x="1519615" y="10549"/>
                    <a:pt x="1519615" y="271630"/>
                  </a:cubicBezTo>
                  <a:cubicBezTo>
                    <a:pt x="1519615" y="271630"/>
                    <a:pt x="1519615" y="271630"/>
                    <a:pt x="1519615" y="399972"/>
                  </a:cubicBezTo>
                  <a:cubicBezTo>
                    <a:pt x="1519615" y="399972"/>
                    <a:pt x="1519615" y="399972"/>
                    <a:pt x="1519615" y="876422"/>
                  </a:cubicBezTo>
                  <a:cubicBezTo>
                    <a:pt x="1519615" y="933561"/>
                    <a:pt x="1470334" y="980151"/>
                    <a:pt x="1411373" y="980151"/>
                  </a:cubicBezTo>
                  <a:cubicBezTo>
                    <a:pt x="1352412" y="980151"/>
                    <a:pt x="1302251" y="933561"/>
                    <a:pt x="1302251" y="876422"/>
                  </a:cubicBezTo>
                  <a:cubicBezTo>
                    <a:pt x="1302251" y="876422"/>
                    <a:pt x="1302251" y="876422"/>
                    <a:pt x="1302251" y="341075"/>
                  </a:cubicBezTo>
                  <a:cubicBezTo>
                    <a:pt x="1302251" y="333164"/>
                    <a:pt x="1296091" y="325252"/>
                    <a:pt x="1288171" y="325252"/>
                  </a:cubicBezTo>
                  <a:cubicBezTo>
                    <a:pt x="1278490" y="324373"/>
                    <a:pt x="1270570" y="331406"/>
                    <a:pt x="1270570" y="341075"/>
                  </a:cubicBezTo>
                  <a:cubicBezTo>
                    <a:pt x="1270570" y="341075"/>
                    <a:pt x="1270570" y="341075"/>
                    <a:pt x="1270570" y="988063"/>
                  </a:cubicBezTo>
                  <a:cubicBezTo>
                    <a:pt x="1270570" y="988063"/>
                    <a:pt x="1270570" y="988063"/>
                    <a:pt x="1270570" y="1046960"/>
                  </a:cubicBezTo>
                  <a:cubicBezTo>
                    <a:pt x="1270570" y="1046960"/>
                    <a:pt x="1270570" y="1046960"/>
                    <a:pt x="1270570" y="1765151"/>
                  </a:cubicBezTo>
                  <a:cubicBezTo>
                    <a:pt x="1270570" y="1828444"/>
                    <a:pt x="1216889" y="1881187"/>
                    <a:pt x="1151768" y="1881187"/>
                  </a:cubicBezTo>
                  <a:cubicBezTo>
                    <a:pt x="1151768" y="1881187"/>
                    <a:pt x="1151768" y="1881187"/>
                    <a:pt x="1150008" y="1881187"/>
                  </a:cubicBezTo>
                  <a:cubicBezTo>
                    <a:pt x="1084007" y="1881187"/>
                    <a:pt x="1031206" y="1828444"/>
                    <a:pt x="1031206" y="1765151"/>
                  </a:cubicBezTo>
                  <a:cubicBezTo>
                    <a:pt x="1031206" y="1765151"/>
                    <a:pt x="1031206" y="1765151"/>
                    <a:pt x="1031206" y="1058388"/>
                  </a:cubicBezTo>
                  <a:cubicBezTo>
                    <a:pt x="1031206" y="1052234"/>
                    <a:pt x="1026806" y="1047839"/>
                    <a:pt x="1020645" y="1047839"/>
                  </a:cubicBezTo>
                  <a:cubicBezTo>
                    <a:pt x="1020645" y="1047839"/>
                    <a:pt x="1020645" y="1047839"/>
                    <a:pt x="992485" y="1047839"/>
                  </a:cubicBezTo>
                  <a:cubicBezTo>
                    <a:pt x="986325" y="1047839"/>
                    <a:pt x="981045" y="1052234"/>
                    <a:pt x="981045" y="1058388"/>
                  </a:cubicBezTo>
                  <a:cubicBezTo>
                    <a:pt x="981045" y="1058388"/>
                    <a:pt x="981045" y="1058388"/>
                    <a:pt x="981045" y="1765151"/>
                  </a:cubicBezTo>
                  <a:cubicBezTo>
                    <a:pt x="981045" y="1828444"/>
                    <a:pt x="926484" y="1881187"/>
                    <a:pt x="860482" y="1881187"/>
                  </a:cubicBezTo>
                  <a:cubicBezTo>
                    <a:pt x="860482" y="1881187"/>
                    <a:pt x="860482" y="1881187"/>
                    <a:pt x="859602" y="1881187"/>
                  </a:cubicBezTo>
                  <a:cubicBezTo>
                    <a:pt x="793601" y="1881187"/>
                    <a:pt x="739040" y="1828444"/>
                    <a:pt x="739040" y="1765151"/>
                  </a:cubicBezTo>
                  <a:cubicBezTo>
                    <a:pt x="739040" y="1765151"/>
                    <a:pt x="739040" y="1765151"/>
                    <a:pt x="739040" y="1046960"/>
                  </a:cubicBezTo>
                  <a:cubicBezTo>
                    <a:pt x="739040" y="1046960"/>
                    <a:pt x="739040" y="1046960"/>
                    <a:pt x="739040" y="988063"/>
                  </a:cubicBezTo>
                  <a:cubicBezTo>
                    <a:pt x="739040" y="988063"/>
                    <a:pt x="739040" y="988063"/>
                    <a:pt x="739920" y="356898"/>
                  </a:cubicBezTo>
                  <a:cubicBezTo>
                    <a:pt x="739920" y="347229"/>
                    <a:pt x="727600" y="341954"/>
                    <a:pt x="721440" y="349866"/>
                  </a:cubicBezTo>
                  <a:cubicBezTo>
                    <a:pt x="658958" y="418432"/>
                    <a:pt x="537516" y="562598"/>
                    <a:pt x="537516" y="563477"/>
                  </a:cubicBezTo>
                  <a:cubicBezTo>
                    <a:pt x="516396" y="585454"/>
                    <a:pt x="202229" y="686546"/>
                    <a:pt x="126548" y="712038"/>
                  </a:cubicBezTo>
                  <a:cubicBezTo>
                    <a:pt x="72867" y="726982"/>
                    <a:pt x="17426" y="695336"/>
                    <a:pt x="3346" y="640834"/>
                  </a:cubicBezTo>
                  <a:cubicBezTo>
                    <a:pt x="-10735" y="586333"/>
                    <a:pt x="20946" y="529194"/>
                    <a:pt x="73747" y="514250"/>
                  </a:cubicBezTo>
                  <a:cubicBezTo>
                    <a:pt x="74627" y="514250"/>
                    <a:pt x="349192" y="423707"/>
                    <a:pt x="386153" y="410521"/>
                  </a:cubicBezTo>
                  <a:cubicBezTo>
                    <a:pt x="387913" y="410521"/>
                    <a:pt x="389673" y="408763"/>
                    <a:pt x="391433" y="407884"/>
                  </a:cubicBezTo>
                  <a:cubicBezTo>
                    <a:pt x="391433" y="407884"/>
                    <a:pt x="391433" y="407884"/>
                    <a:pt x="687119" y="0"/>
                  </a:cubicBez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7470776" y="4424362"/>
              <a:ext cx="469900" cy="469900"/>
            </a:xfrm>
            <a:prstGeom prst="ellipse">
              <a:avLst/>
            </a:pr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109802" y="4250860"/>
            <a:ext cx="348258" cy="348854"/>
            <a:chOff x="9145588" y="4435475"/>
            <a:chExt cx="464344" cy="465138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2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3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4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5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6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7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8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9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115533" y="2856008"/>
            <a:ext cx="326231" cy="348258"/>
            <a:chOff x="9159875" y="1647825"/>
            <a:chExt cx="434975" cy="464344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14962" y="1461157"/>
            <a:ext cx="348854" cy="326827"/>
            <a:chOff x="5368132" y="3540125"/>
            <a:chExt cx="465138" cy="435769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AutoShape 110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6" name="AutoShape 111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115245" y="2175252"/>
            <a:ext cx="348854" cy="293489"/>
            <a:chOff x="5368132" y="2625725"/>
            <a:chExt cx="465138" cy="391319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9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0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12045" y="3591534"/>
            <a:ext cx="348258" cy="272058"/>
            <a:chOff x="2581275" y="1710532"/>
            <a:chExt cx="464344" cy="362744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3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4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5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6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7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8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533565" y="1304665"/>
            <a:ext cx="2534049" cy="731016"/>
            <a:chOff x="8676119" y="2182336"/>
            <a:chExt cx="3378732" cy="974688"/>
          </a:xfrm>
        </p:grpSpPr>
        <p:sp>
          <p:nvSpPr>
            <p:cNvPr id="100" name="TextBox 99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533565" y="2058038"/>
            <a:ext cx="2534049" cy="731016"/>
            <a:chOff x="8676119" y="2182336"/>
            <a:chExt cx="3378732" cy="974688"/>
          </a:xfrm>
        </p:grpSpPr>
        <p:sp>
          <p:nvSpPr>
            <p:cNvPr id="115" name="TextBox 114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533565" y="2745420"/>
            <a:ext cx="2534049" cy="731016"/>
            <a:chOff x="8676119" y="2182336"/>
            <a:chExt cx="3378732" cy="974688"/>
          </a:xfrm>
        </p:grpSpPr>
        <p:sp>
          <p:nvSpPr>
            <p:cNvPr id="118" name="TextBox 117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533565" y="3442846"/>
            <a:ext cx="2534049" cy="731016"/>
            <a:chOff x="8676119" y="2182336"/>
            <a:chExt cx="3378732" cy="974688"/>
          </a:xfrm>
        </p:grpSpPr>
        <p:sp>
          <p:nvSpPr>
            <p:cNvPr id="121" name="TextBox 120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33565" y="4137113"/>
            <a:ext cx="2534049" cy="731016"/>
            <a:chOff x="8676119" y="2182336"/>
            <a:chExt cx="3378732" cy="974688"/>
          </a:xfrm>
        </p:grpSpPr>
        <p:sp>
          <p:nvSpPr>
            <p:cNvPr id="124" name="TextBox 123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500"/>
                            </p:stCondLst>
                            <p:childTnLst>
                              <p:par>
                                <p:cTn id="1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flipV="1">
            <a:off x="5174367" y="3241158"/>
            <a:ext cx="537117" cy="81033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Straight Connector 10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10180" y="4099437"/>
            <a:ext cx="1701870" cy="881126"/>
            <a:chOff x="581767" y="3038869"/>
            <a:chExt cx="2269160" cy="1174835"/>
          </a:xfrm>
        </p:grpSpPr>
        <p:sp>
          <p:nvSpPr>
            <p:cNvPr id="14" name="TextBox 13"/>
            <p:cNvSpPr txBox="1"/>
            <p:nvPr/>
          </p:nvSpPr>
          <p:spPr>
            <a:xfrm>
              <a:off x="581767" y="303886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80233" y="1621459"/>
            <a:ext cx="1104488" cy="1281206"/>
            <a:chOff x="6906978" y="2161945"/>
            <a:chExt cx="1472650" cy="1708274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Hexagon 3"/>
            <p:cNvSpPr/>
            <p:nvPr/>
          </p:nvSpPr>
          <p:spPr>
            <a:xfrm rot="16200000">
              <a:off x="6789166" y="2279757"/>
              <a:ext cx="1708274" cy="147265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381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7421761" y="2678084"/>
              <a:ext cx="516319" cy="583933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80362" y="1756876"/>
            <a:ext cx="829818" cy="962588"/>
            <a:chOff x="5707149" y="2342500"/>
            <a:chExt cx="1106424" cy="1283451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Hexagon 6"/>
            <p:cNvSpPr/>
            <p:nvPr/>
          </p:nvSpPr>
          <p:spPr>
            <a:xfrm rot="16200000">
              <a:off x="5618635" y="2431014"/>
              <a:ext cx="1283451" cy="1106424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92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6054264" y="2758092"/>
              <a:ext cx="412192" cy="452267"/>
            </a:xfrm>
            <a:custGeom>
              <a:avLst/>
              <a:gdLst>
                <a:gd name="T0" fmla="*/ 65 w 100"/>
                <a:gd name="T1" fmla="*/ 0 h 110"/>
                <a:gd name="T2" fmla="*/ 77 w 100"/>
                <a:gd name="T3" fmla="*/ 12 h 110"/>
                <a:gd name="T4" fmla="*/ 68 w 100"/>
                <a:gd name="T5" fmla="*/ 40 h 110"/>
                <a:gd name="T6" fmla="*/ 67 w 100"/>
                <a:gd name="T7" fmla="*/ 10 h 110"/>
                <a:gd name="T8" fmla="*/ 28 w 100"/>
                <a:gd name="T9" fmla="*/ 9 h 110"/>
                <a:gd name="T10" fmla="*/ 28 w 100"/>
                <a:gd name="T11" fmla="*/ 16 h 110"/>
                <a:gd name="T12" fmla="*/ 25 w 100"/>
                <a:gd name="T13" fmla="*/ 24 h 110"/>
                <a:gd name="T14" fmla="*/ 18 w 100"/>
                <a:gd name="T15" fmla="*/ 26 h 110"/>
                <a:gd name="T16" fmla="*/ 9 w 100"/>
                <a:gd name="T17" fmla="*/ 25 h 110"/>
                <a:gd name="T18" fmla="*/ 10 w 100"/>
                <a:gd name="T19" fmla="*/ 87 h 110"/>
                <a:gd name="T20" fmla="*/ 12 w 100"/>
                <a:gd name="T21" fmla="*/ 88 h 110"/>
                <a:gd name="T22" fmla="*/ 44 w 100"/>
                <a:gd name="T23" fmla="*/ 97 h 110"/>
                <a:gd name="T24" fmla="*/ 4 w 100"/>
                <a:gd name="T25" fmla="*/ 93 h 110"/>
                <a:gd name="T26" fmla="*/ 4 w 100"/>
                <a:gd name="T27" fmla="*/ 93 h 110"/>
                <a:gd name="T28" fmla="*/ 0 w 100"/>
                <a:gd name="T29" fmla="*/ 22 h 110"/>
                <a:gd name="T30" fmla="*/ 2 w 100"/>
                <a:gd name="T31" fmla="*/ 19 h 110"/>
                <a:gd name="T32" fmla="*/ 21 w 100"/>
                <a:gd name="T33" fmla="*/ 0 h 110"/>
                <a:gd name="T34" fmla="*/ 90 w 100"/>
                <a:gd name="T35" fmla="*/ 45 h 110"/>
                <a:gd name="T36" fmla="*/ 84 w 100"/>
                <a:gd name="T37" fmla="*/ 39 h 110"/>
                <a:gd name="T38" fmla="*/ 83 w 100"/>
                <a:gd name="T39" fmla="*/ 47 h 110"/>
                <a:gd name="T40" fmla="*/ 94 w 100"/>
                <a:gd name="T41" fmla="*/ 53 h 110"/>
                <a:gd name="T42" fmla="*/ 86 w 100"/>
                <a:gd name="T43" fmla="*/ 81 h 110"/>
                <a:gd name="T44" fmla="*/ 100 w 100"/>
                <a:gd name="T45" fmla="*/ 51 h 110"/>
                <a:gd name="T46" fmla="*/ 90 w 100"/>
                <a:gd name="T47" fmla="*/ 45 h 110"/>
                <a:gd name="T48" fmla="*/ 54 w 100"/>
                <a:gd name="T49" fmla="*/ 84 h 110"/>
                <a:gd name="T50" fmla="*/ 90 w 100"/>
                <a:gd name="T51" fmla="*/ 55 h 110"/>
                <a:gd name="T52" fmla="*/ 52 w 100"/>
                <a:gd name="T53" fmla="*/ 87 h 110"/>
                <a:gd name="T54" fmla="*/ 51 w 100"/>
                <a:gd name="T55" fmla="*/ 103 h 110"/>
                <a:gd name="T56" fmla="*/ 52 w 100"/>
                <a:gd name="T57" fmla="*/ 110 h 110"/>
                <a:gd name="T58" fmla="*/ 56 w 100"/>
                <a:gd name="T59" fmla="*/ 106 h 110"/>
                <a:gd name="T60" fmla="*/ 52 w 100"/>
                <a:gd name="T61" fmla="*/ 87 h 110"/>
                <a:gd name="T62" fmla="*/ 18 w 100"/>
                <a:gd name="T63" fmla="*/ 60 h 110"/>
                <a:gd name="T64" fmla="*/ 30 w 100"/>
                <a:gd name="T65" fmla="*/ 56 h 110"/>
                <a:gd name="T66" fmla="*/ 18 w 100"/>
                <a:gd name="T67" fmla="*/ 43 h 110"/>
                <a:gd name="T68" fmla="*/ 60 w 100"/>
                <a:gd name="T69" fmla="*/ 48 h 110"/>
                <a:gd name="T70" fmla="*/ 18 w 100"/>
                <a:gd name="T71" fmla="*/ 43 h 110"/>
                <a:gd name="T72" fmla="*/ 18 w 100"/>
                <a:gd name="T73" fmla="*/ 36 h 110"/>
                <a:gd name="T74" fmla="*/ 60 w 100"/>
                <a:gd name="T75" fmla="*/ 31 h 110"/>
                <a:gd name="T76" fmla="*/ 37 w 100"/>
                <a:gd name="T77" fmla="*/ 19 h 110"/>
                <a:gd name="T78" fmla="*/ 60 w 100"/>
                <a:gd name="T79" fmla="*/ 24 h 110"/>
                <a:gd name="T80" fmla="*/ 37 w 100"/>
                <a:gd name="T81" fmla="*/ 19 h 110"/>
                <a:gd name="T82" fmla="*/ 14 w 100"/>
                <a:gd name="T83" fmla="*/ 21 h 110"/>
                <a:gd name="T84" fmla="*/ 18 w 100"/>
                <a:gd name="T85" fmla="*/ 22 h 110"/>
                <a:gd name="T86" fmla="*/ 20 w 100"/>
                <a:gd name="T87" fmla="*/ 22 h 110"/>
                <a:gd name="T88" fmla="*/ 24 w 100"/>
                <a:gd name="T89" fmla="*/ 18 h 110"/>
                <a:gd name="T90" fmla="*/ 24 w 100"/>
                <a:gd name="T91" fmla="*/ 17 h 110"/>
                <a:gd name="T92" fmla="*/ 23 w 100"/>
                <a:gd name="T93" fmla="*/ 12 h 110"/>
                <a:gd name="T94" fmla="*/ 12 w 100"/>
                <a:gd name="T95" fmla="*/ 2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10">
                  <a:moveTo>
                    <a:pt x="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1" y="1"/>
                    <a:pt x="74" y="4"/>
                  </a:cubicBezTo>
                  <a:cubicBezTo>
                    <a:pt x="76" y="6"/>
                    <a:pt x="77" y="9"/>
                    <a:pt x="77" y="12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8" y="11"/>
                    <a:pt x="67" y="10"/>
                  </a:cubicBezTo>
                  <a:cubicBezTo>
                    <a:pt x="67" y="10"/>
                    <a:pt x="66" y="9"/>
                    <a:pt x="65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8"/>
                    <a:pt x="28" y="19"/>
                  </a:cubicBezTo>
                  <a:cubicBezTo>
                    <a:pt x="28" y="21"/>
                    <a:pt x="27" y="23"/>
                    <a:pt x="25" y="24"/>
                  </a:cubicBezTo>
                  <a:cubicBezTo>
                    <a:pt x="24" y="25"/>
                    <a:pt x="23" y="26"/>
                    <a:pt x="21" y="26"/>
                  </a:cubicBezTo>
                  <a:cubicBezTo>
                    <a:pt x="20" y="26"/>
                    <a:pt x="19" y="26"/>
                    <a:pt x="18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6"/>
                    <a:pt x="10" y="86"/>
                    <a:pt x="10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1" y="87"/>
                    <a:pt x="11" y="88"/>
                    <a:pt x="12" y="8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9" y="97"/>
                    <a:pt x="6" y="96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2" y="91"/>
                    <a:pt x="0" y="88"/>
                    <a:pt x="0" y="8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90" y="45"/>
                  </a:moveTo>
                  <a:cubicBezTo>
                    <a:pt x="90" y="43"/>
                    <a:pt x="90" y="43"/>
                    <a:pt x="90" y="43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62"/>
                    <a:pt x="88" y="70"/>
                    <a:pt x="82" y="77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3" y="73"/>
                    <a:pt x="98" y="63"/>
                    <a:pt x="100" y="53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0" y="45"/>
                    <a:pt x="90" y="45"/>
                    <a:pt x="90" y="45"/>
                  </a:cubicBezTo>
                  <a:close/>
                  <a:moveTo>
                    <a:pt x="74" y="47"/>
                  </a:moveTo>
                  <a:cubicBezTo>
                    <a:pt x="64" y="58"/>
                    <a:pt x="58" y="70"/>
                    <a:pt x="54" y="84"/>
                  </a:cubicBezTo>
                  <a:cubicBezTo>
                    <a:pt x="59" y="86"/>
                    <a:pt x="64" y="89"/>
                    <a:pt x="70" y="92"/>
                  </a:cubicBezTo>
                  <a:cubicBezTo>
                    <a:pt x="78" y="81"/>
                    <a:pt x="85" y="68"/>
                    <a:pt x="90" y="55"/>
                  </a:cubicBezTo>
                  <a:cubicBezTo>
                    <a:pt x="84" y="52"/>
                    <a:pt x="79" y="50"/>
                    <a:pt x="74" y="47"/>
                  </a:cubicBezTo>
                  <a:close/>
                  <a:moveTo>
                    <a:pt x="52" y="87"/>
                  </a:moveTo>
                  <a:cubicBezTo>
                    <a:pt x="50" y="103"/>
                    <a:pt x="50" y="103"/>
                    <a:pt x="50" y="103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52" y="87"/>
                    <a:pt x="52" y="87"/>
                    <a:pt x="52" y="87"/>
                  </a:cubicBezTo>
                  <a:close/>
                  <a:moveTo>
                    <a:pt x="18" y="56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18" y="56"/>
                    <a:pt x="18" y="56"/>
                  </a:cubicBezTo>
                  <a:close/>
                  <a:moveTo>
                    <a:pt x="18" y="43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18" y="43"/>
                    <a:pt x="18" y="43"/>
                    <a:pt x="18" y="43"/>
                  </a:cubicBezTo>
                  <a:close/>
                  <a:moveTo>
                    <a:pt x="18" y="31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37" y="19"/>
                  </a:moveTo>
                  <a:cubicBezTo>
                    <a:pt x="37" y="24"/>
                    <a:pt x="37" y="24"/>
                    <a:pt x="37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37" y="19"/>
                    <a:pt x="37" y="19"/>
                    <a:pt x="37" y="19"/>
                  </a:cubicBezTo>
                  <a:close/>
                  <a:moveTo>
                    <a:pt x="12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3" y="20"/>
                    <a:pt x="24" y="19"/>
                    <a:pt x="24" y="18"/>
                  </a:cubicBez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7167" y="2759865"/>
            <a:ext cx="829818" cy="962588"/>
            <a:chOff x="7756222" y="3679819"/>
            <a:chExt cx="1106424" cy="1283451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Hexagon 5"/>
            <p:cNvSpPr/>
            <p:nvPr/>
          </p:nvSpPr>
          <p:spPr>
            <a:xfrm rot="16200000">
              <a:off x="7667708" y="3768333"/>
              <a:ext cx="1283451" cy="1106424"/>
            </a:xfrm>
            <a:prstGeom prst="hexagon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667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07833" y="4106652"/>
              <a:ext cx="403032" cy="428221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646068" y="2556623"/>
            <a:ext cx="1004080" cy="1164732"/>
            <a:chOff x="4889416" y="3362177"/>
            <a:chExt cx="1338773" cy="1552976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Hexagon 7"/>
            <p:cNvSpPr/>
            <p:nvPr/>
          </p:nvSpPr>
          <p:spPr>
            <a:xfrm rot="16200000">
              <a:off x="4782315" y="3469278"/>
              <a:ext cx="1552976" cy="1338773"/>
            </a:xfrm>
            <a:prstGeom prst="hexagon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381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5260360" y="3842689"/>
              <a:ext cx="596885" cy="482589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70926" y="2930707"/>
            <a:ext cx="685800" cy="795528"/>
            <a:chOff x="3921207" y="3748989"/>
            <a:chExt cx="914400" cy="1060704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Hexagon 8"/>
            <p:cNvSpPr/>
            <p:nvPr/>
          </p:nvSpPr>
          <p:spPr>
            <a:xfrm rot="16200000">
              <a:off x="3848055" y="3822141"/>
              <a:ext cx="1060704" cy="914400"/>
            </a:xfrm>
            <a:prstGeom prst="hexagon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667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4185601" y="4086602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flipV="1">
            <a:off x="5710955" y="1422226"/>
            <a:ext cx="672194" cy="17807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Straight Connector 21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488723" y="1280039"/>
            <a:ext cx="1701870" cy="881126"/>
            <a:chOff x="581767" y="3038869"/>
            <a:chExt cx="2269160" cy="1174835"/>
          </a:xfrm>
        </p:grpSpPr>
        <p:sp>
          <p:nvSpPr>
            <p:cNvPr id="25" name="TextBox 24"/>
            <p:cNvSpPr txBox="1"/>
            <p:nvPr/>
          </p:nvSpPr>
          <p:spPr>
            <a:xfrm>
              <a:off x="581767" y="303886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 flipV="1">
            <a:off x="3829930" y="1422226"/>
            <a:ext cx="841211" cy="262214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Straight Connector 27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flipH="1">
            <a:off x="2079000" y="1280039"/>
            <a:ext cx="1701871" cy="881126"/>
            <a:chOff x="581766" y="3038869"/>
            <a:chExt cx="2269161" cy="1174835"/>
          </a:xfrm>
        </p:grpSpPr>
        <p:sp>
          <p:nvSpPr>
            <p:cNvPr id="31" name="TextBox 30"/>
            <p:cNvSpPr txBox="1"/>
            <p:nvPr/>
          </p:nvSpPr>
          <p:spPr>
            <a:xfrm>
              <a:off x="581766" y="303886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rot="5400000" flipH="1" flipV="1">
            <a:off x="3529421" y="3612281"/>
            <a:ext cx="469023" cy="81033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34" name="Straight Connector 33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flipH="1">
            <a:off x="722744" y="4099437"/>
            <a:ext cx="2583784" cy="881126"/>
            <a:chOff x="581767" y="3038869"/>
            <a:chExt cx="3445044" cy="1174835"/>
          </a:xfrm>
        </p:grpSpPr>
        <p:sp>
          <p:nvSpPr>
            <p:cNvPr id="37" name="TextBox 36"/>
            <p:cNvSpPr txBox="1"/>
            <p:nvPr/>
          </p:nvSpPr>
          <p:spPr>
            <a:xfrm>
              <a:off x="581767" y="3038869"/>
              <a:ext cx="344504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Analysis</a:t>
              </a:r>
              <a:endParaRPr lang="en-GB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348" y="2915500"/>
            <a:ext cx="2112871" cy="338090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40" name="Straight Connector 39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26572" y="2164304"/>
            <a:ext cx="1701870" cy="881126"/>
            <a:chOff x="581767" y="3038869"/>
            <a:chExt cx="2269160" cy="1174835"/>
          </a:xfrm>
        </p:grpSpPr>
        <p:sp>
          <p:nvSpPr>
            <p:cNvPr id="43" name="TextBox 42"/>
            <p:cNvSpPr txBox="1"/>
            <p:nvPr/>
          </p:nvSpPr>
          <p:spPr>
            <a:xfrm>
              <a:off x="581767" y="303886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8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9502"/>
            <a:ext cx="6073032" cy="45547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71771"/>
            <a:ext cx="6480720" cy="42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20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6810"/>
          <p:cNvSpPr>
            <a:spLocks/>
          </p:cNvSpPr>
          <p:nvPr/>
        </p:nvSpPr>
        <p:spPr bwMode="auto">
          <a:xfrm>
            <a:off x="2421737" y="2262093"/>
            <a:ext cx="873777" cy="355207"/>
          </a:xfrm>
          <a:custGeom>
            <a:avLst/>
            <a:gdLst>
              <a:gd name="T0" fmla="*/ 115 w 1166"/>
              <a:gd name="T1" fmla="*/ 445 h 474"/>
              <a:gd name="T2" fmla="*/ 115 w 1166"/>
              <a:gd name="T3" fmla="*/ 168 h 474"/>
              <a:gd name="T4" fmla="*/ 203 w 1166"/>
              <a:gd name="T5" fmla="*/ 168 h 474"/>
              <a:gd name="T6" fmla="*/ 100 w 1166"/>
              <a:gd name="T7" fmla="*/ 0 h 474"/>
              <a:gd name="T8" fmla="*/ 0 w 1166"/>
              <a:gd name="T9" fmla="*/ 168 h 474"/>
              <a:gd name="T10" fmla="*/ 86 w 1166"/>
              <a:gd name="T11" fmla="*/ 168 h 474"/>
              <a:gd name="T12" fmla="*/ 86 w 1166"/>
              <a:gd name="T13" fmla="*/ 474 h 474"/>
              <a:gd name="T14" fmla="*/ 1166 w 1166"/>
              <a:gd name="T15" fmla="*/ 474 h 474"/>
              <a:gd name="T16" fmla="*/ 1166 w 1166"/>
              <a:gd name="T17" fmla="*/ 445 h 474"/>
              <a:gd name="T18" fmla="*/ 115 w 1166"/>
              <a:gd name="T19" fmla="*/ 445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6" h="474">
                <a:moveTo>
                  <a:pt x="115" y="445"/>
                </a:moveTo>
                <a:lnTo>
                  <a:pt x="115" y="168"/>
                </a:lnTo>
                <a:lnTo>
                  <a:pt x="203" y="168"/>
                </a:lnTo>
                <a:lnTo>
                  <a:pt x="100" y="0"/>
                </a:lnTo>
                <a:lnTo>
                  <a:pt x="0" y="168"/>
                </a:lnTo>
                <a:lnTo>
                  <a:pt x="86" y="168"/>
                </a:lnTo>
                <a:lnTo>
                  <a:pt x="86" y="474"/>
                </a:lnTo>
                <a:lnTo>
                  <a:pt x="1166" y="474"/>
                </a:lnTo>
                <a:lnTo>
                  <a:pt x="1166" y="445"/>
                </a:lnTo>
                <a:lnTo>
                  <a:pt x="115" y="4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6814"/>
          <p:cNvSpPr>
            <a:spLocks/>
          </p:cNvSpPr>
          <p:nvPr/>
        </p:nvSpPr>
        <p:spPr bwMode="auto">
          <a:xfrm>
            <a:off x="5872414" y="2262842"/>
            <a:ext cx="932979" cy="353708"/>
          </a:xfrm>
          <a:custGeom>
            <a:avLst/>
            <a:gdLst>
              <a:gd name="T0" fmla="*/ 1245 w 1245"/>
              <a:gd name="T1" fmla="*/ 165 h 472"/>
              <a:gd name="T2" fmla="*/ 1143 w 1245"/>
              <a:gd name="T3" fmla="*/ 0 h 472"/>
              <a:gd name="T4" fmla="*/ 1043 w 1245"/>
              <a:gd name="T5" fmla="*/ 165 h 472"/>
              <a:gd name="T6" fmla="*/ 1129 w 1245"/>
              <a:gd name="T7" fmla="*/ 165 h 472"/>
              <a:gd name="T8" fmla="*/ 1129 w 1245"/>
              <a:gd name="T9" fmla="*/ 444 h 472"/>
              <a:gd name="T10" fmla="*/ 0 w 1245"/>
              <a:gd name="T11" fmla="*/ 444 h 472"/>
              <a:gd name="T12" fmla="*/ 0 w 1245"/>
              <a:gd name="T13" fmla="*/ 472 h 472"/>
              <a:gd name="T14" fmla="*/ 1157 w 1245"/>
              <a:gd name="T15" fmla="*/ 472 h 472"/>
              <a:gd name="T16" fmla="*/ 1157 w 1245"/>
              <a:gd name="T17" fmla="*/ 165 h 472"/>
              <a:gd name="T18" fmla="*/ 1245 w 1245"/>
              <a:gd name="T19" fmla="*/ 165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5" h="472">
                <a:moveTo>
                  <a:pt x="1245" y="165"/>
                </a:moveTo>
                <a:lnTo>
                  <a:pt x="1143" y="0"/>
                </a:lnTo>
                <a:lnTo>
                  <a:pt x="1043" y="165"/>
                </a:lnTo>
                <a:lnTo>
                  <a:pt x="1129" y="165"/>
                </a:lnTo>
                <a:lnTo>
                  <a:pt x="1129" y="444"/>
                </a:lnTo>
                <a:lnTo>
                  <a:pt x="0" y="444"/>
                </a:lnTo>
                <a:lnTo>
                  <a:pt x="0" y="472"/>
                </a:lnTo>
                <a:lnTo>
                  <a:pt x="1157" y="472"/>
                </a:lnTo>
                <a:lnTo>
                  <a:pt x="1157" y="165"/>
                </a:lnTo>
                <a:lnTo>
                  <a:pt x="1245" y="1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reeform 6847"/>
          <p:cNvSpPr>
            <a:spLocks/>
          </p:cNvSpPr>
          <p:nvPr/>
        </p:nvSpPr>
        <p:spPr bwMode="auto">
          <a:xfrm>
            <a:off x="5430764" y="3527429"/>
            <a:ext cx="358541" cy="169878"/>
          </a:xfrm>
          <a:custGeom>
            <a:avLst/>
            <a:gdLst>
              <a:gd name="T0" fmla="*/ 0 w 439"/>
              <a:gd name="T1" fmla="*/ 88 h 208"/>
              <a:gd name="T2" fmla="*/ 0 w 439"/>
              <a:gd name="T3" fmla="*/ 118 h 208"/>
              <a:gd name="T4" fmla="*/ 273 w 439"/>
              <a:gd name="T5" fmla="*/ 118 h 208"/>
              <a:gd name="T6" fmla="*/ 273 w 439"/>
              <a:gd name="T7" fmla="*/ 208 h 208"/>
              <a:gd name="T8" fmla="*/ 439 w 439"/>
              <a:gd name="T9" fmla="*/ 103 h 208"/>
              <a:gd name="T10" fmla="*/ 273 w 439"/>
              <a:gd name="T11" fmla="*/ 0 h 208"/>
              <a:gd name="T12" fmla="*/ 273 w 439"/>
              <a:gd name="T13" fmla="*/ 88 h 208"/>
              <a:gd name="T14" fmla="*/ 0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0" y="88"/>
                </a:moveTo>
                <a:lnTo>
                  <a:pt x="0" y="118"/>
                </a:lnTo>
                <a:lnTo>
                  <a:pt x="273" y="118"/>
                </a:lnTo>
                <a:lnTo>
                  <a:pt x="273" y="208"/>
                </a:lnTo>
                <a:lnTo>
                  <a:pt x="439" y="103"/>
                </a:lnTo>
                <a:lnTo>
                  <a:pt x="273" y="0"/>
                </a:lnTo>
                <a:lnTo>
                  <a:pt x="273" y="88"/>
                </a:lnTo>
                <a:lnTo>
                  <a:pt x="0" y="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reeform 6851"/>
          <p:cNvSpPr>
            <a:spLocks/>
          </p:cNvSpPr>
          <p:nvPr/>
        </p:nvSpPr>
        <p:spPr bwMode="auto">
          <a:xfrm>
            <a:off x="3320115" y="3527429"/>
            <a:ext cx="358541" cy="169878"/>
          </a:xfrm>
          <a:custGeom>
            <a:avLst/>
            <a:gdLst>
              <a:gd name="T0" fmla="*/ 439 w 439"/>
              <a:gd name="T1" fmla="*/ 88 h 208"/>
              <a:gd name="T2" fmla="*/ 439 w 439"/>
              <a:gd name="T3" fmla="*/ 118 h 208"/>
              <a:gd name="T4" fmla="*/ 165 w 439"/>
              <a:gd name="T5" fmla="*/ 118 h 208"/>
              <a:gd name="T6" fmla="*/ 165 w 439"/>
              <a:gd name="T7" fmla="*/ 208 h 208"/>
              <a:gd name="T8" fmla="*/ 0 w 439"/>
              <a:gd name="T9" fmla="*/ 103 h 208"/>
              <a:gd name="T10" fmla="*/ 165 w 439"/>
              <a:gd name="T11" fmla="*/ 0 h 208"/>
              <a:gd name="T12" fmla="*/ 165 w 439"/>
              <a:gd name="T13" fmla="*/ 88 h 208"/>
              <a:gd name="T14" fmla="*/ 439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439" y="88"/>
                </a:moveTo>
                <a:lnTo>
                  <a:pt x="439" y="118"/>
                </a:lnTo>
                <a:lnTo>
                  <a:pt x="165" y="118"/>
                </a:lnTo>
                <a:lnTo>
                  <a:pt x="165" y="208"/>
                </a:lnTo>
                <a:lnTo>
                  <a:pt x="0" y="103"/>
                </a:lnTo>
                <a:lnTo>
                  <a:pt x="165" y="0"/>
                </a:lnTo>
                <a:lnTo>
                  <a:pt x="165" y="88"/>
                </a:lnTo>
                <a:lnTo>
                  <a:pt x="439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791451" y="1618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66239" y="1615071"/>
            <a:ext cx="2022852" cy="2645077"/>
            <a:chOff x="4754985" y="2153427"/>
            <a:chExt cx="2697136" cy="3526769"/>
          </a:xfrm>
          <a:effectLst>
            <a:outerShdw blurRad="571500" dist="254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807460" y="3896065"/>
              <a:ext cx="1295253" cy="1784131"/>
            </a:xfrm>
            <a:custGeom>
              <a:avLst/>
              <a:gdLst>
                <a:gd name="connsiteX0" fmla="*/ 1295252 w 1295253"/>
                <a:gd name="connsiteY0" fmla="*/ 0 h 1784131"/>
                <a:gd name="connsiteX1" fmla="*/ 1295252 w 1295253"/>
                <a:gd name="connsiteY1" fmla="*/ 3485 h 1784131"/>
                <a:gd name="connsiteX2" fmla="*/ 1295252 w 1295253"/>
                <a:gd name="connsiteY2" fmla="*/ 9020 h 1784131"/>
                <a:gd name="connsiteX3" fmla="*/ 1295253 w 1295253"/>
                <a:gd name="connsiteY3" fmla="*/ 9020 h 1784131"/>
                <a:gd name="connsiteX4" fmla="*/ 1295253 w 1295253"/>
                <a:gd name="connsiteY4" fmla="*/ 1784130 h 1784131"/>
                <a:gd name="connsiteX5" fmla="*/ 1295252 w 1295253"/>
                <a:gd name="connsiteY5" fmla="*/ 1784129 h 1784131"/>
                <a:gd name="connsiteX6" fmla="*/ 1295252 w 1295253"/>
                <a:gd name="connsiteY6" fmla="*/ 1784131 h 1784131"/>
                <a:gd name="connsiteX7" fmla="*/ 1289916 w 1295253"/>
                <a:gd name="connsiteY7" fmla="*/ 1779839 h 1784131"/>
                <a:gd name="connsiteX8" fmla="*/ 1289264 w 1295253"/>
                <a:gd name="connsiteY8" fmla="*/ 1779305 h 1784131"/>
                <a:gd name="connsiteX9" fmla="*/ 1285709 w 1295253"/>
                <a:gd name="connsiteY9" fmla="*/ 1776442 h 1784131"/>
                <a:gd name="connsiteX10" fmla="*/ 1278981 w 1295253"/>
                <a:gd name="connsiteY10" fmla="*/ 1770899 h 1784131"/>
                <a:gd name="connsiteX11" fmla="*/ 1274454 w 1295253"/>
                <a:gd name="connsiteY11" fmla="*/ 1767198 h 1784131"/>
                <a:gd name="connsiteX12" fmla="*/ 1271339 w 1295253"/>
                <a:gd name="connsiteY12" fmla="*/ 1764603 h 1784131"/>
                <a:gd name="connsiteX13" fmla="*/ 1258397 w 1295253"/>
                <a:gd name="connsiteY13" fmla="*/ 1753940 h 1784131"/>
                <a:gd name="connsiteX14" fmla="*/ 924699 w 1295253"/>
                <a:gd name="connsiteY14" fmla="*/ 1448778 h 1784131"/>
                <a:gd name="connsiteX15" fmla="*/ 885343 w 1295253"/>
                <a:gd name="connsiteY15" fmla="*/ 1408842 h 1784131"/>
                <a:gd name="connsiteX16" fmla="*/ 884367 w 1295253"/>
                <a:gd name="connsiteY16" fmla="*/ 1407885 h 1784131"/>
                <a:gd name="connsiteX17" fmla="*/ 883417 w 1295253"/>
                <a:gd name="connsiteY17" fmla="*/ 1406888 h 1784131"/>
                <a:gd name="connsiteX18" fmla="*/ 832405 w 1295253"/>
                <a:gd name="connsiteY18" fmla="*/ 1355125 h 1784131"/>
                <a:gd name="connsiteX19" fmla="*/ 794341 w 1295253"/>
                <a:gd name="connsiteY19" fmla="*/ 1313361 h 1784131"/>
                <a:gd name="connsiteX20" fmla="*/ 742842 w 1295253"/>
                <a:gd name="connsiteY20" fmla="*/ 1259289 h 1784131"/>
                <a:gd name="connsiteX21" fmla="*/ 685733 w 1295253"/>
                <a:gd name="connsiteY21" fmla="*/ 1194198 h 1784131"/>
                <a:gd name="connsiteX22" fmla="*/ 638119 w 1295253"/>
                <a:gd name="connsiteY22" fmla="*/ 1141956 h 1784131"/>
                <a:gd name="connsiteX23" fmla="*/ 619297 w 1295253"/>
                <a:gd name="connsiteY23" fmla="*/ 1118475 h 1784131"/>
                <a:gd name="connsiteX24" fmla="*/ 596804 w 1295253"/>
                <a:gd name="connsiteY24" fmla="*/ 1092837 h 1784131"/>
                <a:gd name="connsiteX25" fmla="*/ 452796 w 1295253"/>
                <a:gd name="connsiteY25" fmla="*/ 911354 h 1784131"/>
                <a:gd name="connsiteX26" fmla="*/ 453050 w 1295253"/>
                <a:gd name="connsiteY26" fmla="*/ 911076 h 1784131"/>
                <a:gd name="connsiteX27" fmla="*/ 444115 w 1295253"/>
                <a:gd name="connsiteY27" fmla="*/ 899929 h 1784131"/>
                <a:gd name="connsiteX28" fmla="*/ 120377 w 1295253"/>
                <a:gd name="connsiteY28" fmla="*/ 356324 h 1784131"/>
                <a:gd name="connsiteX29" fmla="*/ 0 w 1295253"/>
                <a:gd name="connsiteY29" fmla="*/ 9020 h 1784131"/>
                <a:gd name="connsiteX30" fmla="*/ 1286485 w 1295253"/>
                <a:gd name="connsiteY30" fmla="*/ 9020 h 178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95253" h="1784131">
                  <a:moveTo>
                    <a:pt x="1295252" y="0"/>
                  </a:moveTo>
                  <a:cubicBezTo>
                    <a:pt x="1295252" y="0"/>
                    <a:pt x="1295252" y="0"/>
                    <a:pt x="1295252" y="3485"/>
                  </a:cubicBezTo>
                  <a:lnTo>
                    <a:pt x="1295252" y="9020"/>
                  </a:lnTo>
                  <a:lnTo>
                    <a:pt x="1295253" y="9020"/>
                  </a:lnTo>
                  <a:cubicBezTo>
                    <a:pt x="1295253" y="9020"/>
                    <a:pt x="1295253" y="9020"/>
                    <a:pt x="1295253" y="1784130"/>
                  </a:cubicBezTo>
                  <a:lnTo>
                    <a:pt x="1295252" y="1784129"/>
                  </a:lnTo>
                  <a:lnTo>
                    <a:pt x="1295252" y="1784131"/>
                  </a:lnTo>
                  <a:cubicBezTo>
                    <a:pt x="1295252" y="1784131"/>
                    <a:pt x="1293428" y="1782681"/>
                    <a:pt x="1289916" y="1779839"/>
                  </a:cubicBezTo>
                  <a:lnTo>
                    <a:pt x="1289264" y="1779305"/>
                  </a:lnTo>
                  <a:lnTo>
                    <a:pt x="1285709" y="1776442"/>
                  </a:lnTo>
                  <a:lnTo>
                    <a:pt x="1278981" y="1770899"/>
                  </a:lnTo>
                  <a:lnTo>
                    <a:pt x="1274454" y="1767198"/>
                  </a:lnTo>
                  <a:lnTo>
                    <a:pt x="1271339" y="1764603"/>
                  </a:lnTo>
                  <a:lnTo>
                    <a:pt x="1258397" y="1753940"/>
                  </a:lnTo>
                  <a:cubicBezTo>
                    <a:pt x="1199173" y="1704561"/>
                    <a:pt x="1074176" y="1596976"/>
                    <a:pt x="924699" y="1448778"/>
                  </a:cubicBezTo>
                  <a:lnTo>
                    <a:pt x="885343" y="1408842"/>
                  </a:lnTo>
                  <a:lnTo>
                    <a:pt x="884367" y="1407885"/>
                  </a:lnTo>
                  <a:lnTo>
                    <a:pt x="883417" y="1406888"/>
                  </a:lnTo>
                  <a:lnTo>
                    <a:pt x="832405" y="1355125"/>
                  </a:lnTo>
                  <a:lnTo>
                    <a:pt x="794341" y="1313361"/>
                  </a:lnTo>
                  <a:lnTo>
                    <a:pt x="742842" y="1259289"/>
                  </a:lnTo>
                  <a:lnTo>
                    <a:pt x="685733" y="1194198"/>
                  </a:lnTo>
                  <a:lnTo>
                    <a:pt x="638119" y="1141956"/>
                  </a:lnTo>
                  <a:lnTo>
                    <a:pt x="619297" y="1118475"/>
                  </a:lnTo>
                  <a:lnTo>
                    <a:pt x="596804" y="1092837"/>
                  </a:lnTo>
                  <a:cubicBezTo>
                    <a:pt x="548099" y="1034691"/>
                    <a:pt x="499733" y="974039"/>
                    <a:pt x="452796" y="911354"/>
                  </a:cubicBezTo>
                  <a:lnTo>
                    <a:pt x="453050" y="911076"/>
                  </a:lnTo>
                  <a:lnTo>
                    <a:pt x="444115" y="899929"/>
                  </a:lnTo>
                  <a:cubicBezTo>
                    <a:pt x="318397" y="730460"/>
                    <a:pt x="203437" y="546256"/>
                    <a:pt x="120377" y="356324"/>
                  </a:cubicBezTo>
                  <a:cubicBezTo>
                    <a:pt x="67411" y="235733"/>
                    <a:pt x="26483" y="119965"/>
                    <a:pt x="0" y="9020"/>
                  </a:cubicBezTo>
                  <a:lnTo>
                    <a:pt x="1286485" y="902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754985" y="2153427"/>
              <a:ext cx="1347728" cy="2132297"/>
            </a:xfrm>
            <a:custGeom>
              <a:avLst/>
              <a:gdLst>
                <a:gd name="connsiteX0" fmla="*/ 1345319 w 1347728"/>
                <a:gd name="connsiteY0" fmla="*/ 0 h 2132297"/>
                <a:gd name="connsiteX1" fmla="*/ 1347727 w 1347728"/>
                <a:gd name="connsiteY1" fmla="*/ 0 h 2132297"/>
                <a:gd name="connsiteX2" fmla="*/ 1347728 w 1347728"/>
                <a:gd name="connsiteY2" fmla="*/ 0 h 2132297"/>
                <a:gd name="connsiteX3" fmla="*/ 1347728 w 1347728"/>
                <a:gd name="connsiteY3" fmla="*/ 1730011 h 2132297"/>
                <a:gd name="connsiteX4" fmla="*/ 1347727 w 1347728"/>
                <a:gd name="connsiteY4" fmla="*/ 1730010 h 2132297"/>
                <a:gd name="connsiteX5" fmla="*/ 1347727 w 1347728"/>
                <a:gd name="connsiteY5" fmla="*/ 1751616 h 2132297"/>
                <a:gd name="connsiteX6" fmla="*/ 967215 w 1347728"/>
                <a:gd name="connsiteY6" fmla="*/ 1751616 h 2132297"/>
                <a:gd name="connsiteX7" fmla="*/ 1000931 w 1347728"/>
                <a:gd name="connsiteY7" fmla="*/ 1876903 h 2132297"/>
                <a:gd name="connsiteX8" fmla="*/ 745651 w 1347728"/>
                <a:gd name="connsiteY8" fmla="*/ 2132297 h 2132297"/>
                <a:gd name="connsiteX9" fmla="*/ 487962 w 1347728"/>
                <a:gd name="connsiteY9" fmla="*/ 1876903 h 2132297"/>
                <a:gd name="connsiteX10" fmla="*/ 521679 w 1347728"/>
                <a:gd name="connsiteY10" fmla="*/ 1751616 h 2132297"/>
                <a:gd name="connsiteX11" fmla="*/ 52059 w 1347728"/>
                <a:gd name="connsiteY11" fmla="*/ 1751616 h 2132297"/>
                <a:gd name="connsiteX12" fmla="*/ 112996 w 1347728"/>
                <a:gd name="connsiteY12" fmla="*/ 800807 h 2132297"/>
                <a:gd name="connsiteX13" fmla="*/ 157046 w 1347728"/>
                <a:gd name="connsiteY13" fmla="*/ 714666 h 2132297"/>
                <a:gd name="connsiteX14" fmla="*/ 155301 w 1347728"/>
                <a:gd name="connsiteY14" fmla="*/ 713208 h 2132297"/>
                <a:gd name="connsiteX15" fmla="*/ 169790 w 1347728"/>
                <a:gd name="connsiteY15" fmla="*/ 689745 h 2132297"/>
                <a:gd name="connsiteX16" fmla="*/ 190574 w 1347728"/>
                <a:gd name="connsiteY16" fmla="*/ 649101 h 2132297"/>
                <a:gd name="connsiteX17" fmla="*/ 244285 w 1347728"/>
                <a:gd name="connsiteY17" fmla="*/ 569107 h 2132297"/>
                <a:gd name="connsiteX18" fmla="*/ 256477 w 1347728"/>
                <a:gd name="connsiteY18" fmla="*/ 549363 h 2132297"/>
                <a:gd name="connsiteX19" fmla="*/ 262751 w 1347728"/>
                <a:gd name="connsiteY19" fmla="*/ 541603 h 2132297"/>
                <a:gd name="connsiteX20" fmla="*/ 283562 w 1347728"/>
                <a:gd name="connsiteY20" fmla="*/ 510609 h 2132297"/>
                <a:gd name="connsiteX21" fmla="*/ 383607 w 1347728"/>
                <a:gd name="connsiteY21" fmla="*/ 392148 h 2132297"/>
                <a:gd name="connsiteX22" fmla="*/ 388969 w 1347728"/>
                <a:gd name="connsiteY22" fmla="*/ 385518 h 2132297"/>
                <a:gd name="connsiteX23" fmla="*/ 1345319 w 1347728"/>
                <a:gd name="connsiteY23" fmla="*/ 0 h 213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7728" h="2132297">
                  <a:moveTo>
                    <a:pt x="1345319" y="0"/>
                  </a:moveTo>
                  <a:cubicBezTo>
                    <a:pt x="1345319" y="0"/>
                    <a:pt x="1345319" y="0"/>
                    <a:pt x="1347727" y="0"/>
                  </a:cubicBezTo>
                  <a:lnTo>
                    <a:pt x="1347728" y="0"/>
                  </a:lnTo>
                  <a:cubicBezTo>
                    <a:pt x="1347728" y="0"/>
                    <a:pt x="1347728" y="0"/>
                    <a:pt x="1347728" y="1730011"/>
                  </a:cubicBezTo>
                  <a:lnTo>
                    <a:pt x="1347727" y="1730010"/>
                  </a:lnTo>
                  <a:lnTo>
                    <a:pt x="1347727" y="1751616"/>
                  </a:lnTo>
                  <a:cubicBezTo>
                    <a:pt x="1347727" y="1751616"/>
                    <a:pt x="1347727" y="1751616"/>
                    <a:pt x="967215" y="1751616"/>
                  </a:cubicBezTo>
                  <a:cubicBezTo>
                    <a:pt x="988890" y="1790166"/>
                    <a:pt x="1000931" y="1831125"/>
                    <a:pt x="1000931" y="1876903"/>
                  </a:cubicBezTo>
                  <a:cubicBezTo>
                    <a:pt x="1000931" y="2019057"/>
                    <a:pt x="885333" y="2132297"/>
                    <a:pt x="745651" y="2132297"/>
                  </a:cubicBezTo>
                  <a:cubicBezTo>
                    <a:pt x="603561" y="2132297"/>
                    <a:pt x="487962" y="2019057"/>
                    <a:pt x="487962" y="1876903"/>
                  </a:cubicBezTo>
                  <a:cubicBezTo>
                    <a:pt x="487962" y="1831125"/>
                    <a:pt x="500004" y="1790166"/>
                    <a:pt x="521679" y="1751616"/>
                  </a:cubicBezTo>
                  <a:cubicBezTo>
                    <a:pt x="521679" y="1751616"/>
                    <a:pt x="521679" y="1751616"/>
                    <a:pt x="52059" y="1751616"/>
                  </a:cubicBezTo>
                  <a:cubicBezTo>
                    <a:pt x="-41263" y="1382680"/>
                    <a:pt x="-1940" y="1064568"/>
                    <a:pt x="112996" y="800807"/>
                  </a:cubicBezTo>
                  <a:lnTo>
                    <a:pt x="157046" y="714666"/>
                  </a:lnTo>
                  <a:lnTo>
                    <a:pt x="155301" y="713208"/>
                  </a:lnTo>
                  <a:lnTo>
                    <a:pt x="169790" y="689745"/>
                  </a:lnTo>
                  <a:lnTo>
                    <a:pt x="190574" y="649101"/>
                  </a:lnTo>
                  <a:lnTo>
                    <a:pt x="244285" y="569107"/>
                  </a:lnTo>
                  <a:lnTo>
                    <a:pt x="256477" y="549363"/>
                  </a:lnTo>
                  <a:lnTo>
                    <a:pt x="262751" y="541603"/>
                  </a:lnTo>
                  <a:lnTo>
                    <a:pt x="283562" y="510609"/>
                  </a:lnTo>
                  <a:lnTo>
                    <a:pt x="383607" y="392148"/>
                  </a:lnTo>
                  <a:lnTo>
                    <a:pt x="388969" y="385518"/>
                  </a:lnTo>
                  <a:cubicBezTo>
                    <a:pt x="728630" y="26504"/>
                    <a:pt x="1212827" y="0"/>
                    <a:pt x="1345319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718466" y="2153427"/>
              <a:ext cx="1733655" cy="1751659"/>
            </a:xfrm>
            <a:custGeom>
              <a:avLst/>
              <a:gdLst>
                <a:gd name="connsiteX0" fmla="*/ 384247 w 1733655"/>
                <a:gd name="connsiteY0" fmla="*/ 0 h 1751659"/>
                <a:gd name="connsiteX1" fmla="*/ 386659 w 1733655"/>
                <a:gd name="connsiteY1" fmla="*/ 0 h 1751659"/>
                <a:gd name="connsiteX2" fmla="*/ 1343949 w 1733655"/>
                <a:gd name="connsiteY2" fmla="*/ 385510 h 1751659"/>
                <a:gd name="connsiteX3" fmla="*/ 1733564 w 1733655"/>
                <a:gd name="connsiteY3" fmla="*/ 1333547 h 1751659"/>
                <a:gd name="connsiteX4" fmla="*/ 1733559 w 1733655"/>
                <a:gd name="connsiteY4" fmla="*/ 1333647 h 1751659"/>
                <a:gd name="connsiteX5" fmla="*/ 1733564 w 1733655"/>
                <a:gd name="connsiteY5" fmla="*/ 1333718 h 1751659"/>
                <a:gd name="connsiteX6" fmla="*/ 1681533 w 1733655"/>
                <a:gd name="connsiteY6" fmla="*/ 1751659 h 1751659"/>
                <a:gd name="connsiteX7" fmla="*/ 1678999 w 1733655"/>
                <a:gd name="connsiteY7" fmla="*/ 1751659 h 1751659"/>
                <a:gd name="connsiteX8" fmla="*/ 1672981 w 1733655"/>
                <a:gd name="connsiteY8" fmla="*/ 1751659 h 1751659"/>
                <a:gd name="connsiteX9" fmla="*/ 1661263 w 1733655"/>
                <a:gd name="connsiteY9" fmla="*/ 1751659 h 1751659"/>
                <a:gd name="connsiteX10" fmla="*/ 1641943 w 1733655"/>
                <a:gd name="connsiteY10" fmla="*/ 1751659 h 1751659"/>
                <a:gd name="connsiteX11" fmla="*/ 1613121 w 1733655"/>
                <a:gd name="connsiteY11" fmla="*/ 1751659 h 1751659"/>
                <a:gd name="connsiteX12" fmla="*/ 1572898 w 1733655"/>
                <a:gd name="connsiteY12" fmla="*/ 1751659 h 1751659"/>
                <a:gd name="connsiteX13" fmla="*/ 1519372 w 1733655"/>
                <a:gd name="connsiteY13" fmla="*/ 1751659 h 1751659"/>
                <a:gd name="connsiteX14" fmla="*/ 1450644 w 1733655"/>
                <a:gd name="connsiteY14" fmla="*/ 1751659 h 1751659"/>
                <a:gd name="connsiteX15" fmla="*/ 1364813 w 1733655"/>
                <a:gd name="connsiteY15" fmla="*/ 1751659 h 1751659"/>
                <a:gd name="connsiteX16" fmla="*/ 1259978 w 1733655"/>
                <a:gd name="connsiteY16" fmla="*/ 1751659 h 1751659"/>
                <a:gd name="connsiteX17" fmla="*/ 1134240 w 1733655"/>
                <a:gd name="connsiteY17" fmla="*/ 1751659 h 1751659"/>
                <a:gd name="connsiteX18" fmla="*/ 985699 w 1733655"/>
                <a:gd name="connsiteY18" fmla="*/ 1751659 h 1751659"/>
                <a:gd name="connsiteX19" fmla="*/ 812453 w 1733655"/>
                <a:gd name="connsiteY19" fmla="*/ 1751659 h 1751659"/>
                <a:gd name="connsiteX20" fmla="*/ 612602 w 1733655"/>
                <a:gd name="connsiteY20" fmla="*/ 1751659 h 1751659"/>
                <a:gd name="connsiteX21" fmla="*/ 502107 w 1733655"/>
                <a:gd name="connsiteY21" fmla="*/ 1751659 h 1751659"/>
                <a:gd name="connsiteX22" fmla="*/ 384247 w 1733655"/>
                <a:gd name="connsiteY22" fmla="*/ 1751659 h 1751659"/>
                <a:gd name="connsiteX23" fmla="*/ 384247 w 1733655"/>
                <a:gd name="connsiteY23" fmla="*/ 1101255 h 1751659"/>
                <a:gd name="connsiteX24" fmla="*/ 384247 w 1733655"/>
                <a:gd name="connsiteY24" fmla="*/ 1031687 h 1751659"/>
                <a:gd name="connsiteX25" fmla="*/ 354623 w 1733655"/>
                <a:gd name="connsiteY25" fmla="*/ 1047823 h 1751659"/>
                <a:gd name="connsiteX26" fmla="*/ 255263 w 1733655"/>
                <a:gd name="connsiteY26" fmla="*/ 1067954 h 1751659"/>
                <a:gd name="connsiteX27" fmla="*/ 0 w 1733655"/>
                <a:gd name="connsiteY27" fmla="*/ 811789 h 1751659"/>
                <a:gd name="connsiteX28" fmla="*/ 255263 w 1733655"/>
                <a:gd name="connsiteY28" fmla="*/ 555624 h 1751659"/>
                <a:gd name="connsiteX29" fmla="*/ 354623 w 1733655"/>
                <a:gd name="connsiteY29" fmla="*/ 575755 h 1751659"/>
                <a:gd name="connsiteX30" fmla="*/ 384247 w 1733655"/>
                <a:gd name="connsiteY30" fmla="*/ 591891 h 1751659"/>
                <a:gd name="connsiteX31" fmla="*/ 384247 w 1733655"/>
                <a:gd name="connsiteY31" fmla="*/ 578184 h 1751659"/>
                <a:gd name="connsiteX32" fmla="*/ 384247 w 1733655"/>
                <a:gd name="connsiteY32" fmla="*/ 0 h 175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33655" h="1751659">
                  <a:moveTo>
                    <a:pt x="384247" y="0"/>
                  </a:moveTo>
                  <a:cubicBezTo>
                    <a:pt x="384247" y="0"/>
                    <a:pt x="384247" y="0"/>
                    <a:pt x="386659" y="0"/>
                  </a:cubicBezTo>
                  <a:cubicBezTo>
                    <a:pt x="519281" y="0"/>
                    <a:pt x="1003954" y="26504"/>
                    <a:pt x="1343949" y="385510"/>
                  </a:cubicBezTo>
                  <a:cubicBezTo>
                    <a:pt x="1566393" y="622237"/>
                    <a:pt x="1729156" y="940282"/>
                    <a:pt x="1733564" y="1333547"/>
                  </a:cubicBezTo>
                  <a:lnTo>
                    <a:pt x="1733559" y="1333647"/>
                  </a:lnTo>
                  <a:lnTo>
                    <a:pt x="1733564" y="1333718"/>
                  </a:lnTo>
                  <a:cubicBezTo>
                    <a:pt x="1735034" y="1464753"/>
                    <a:pt x="1718908" y="1604142"/>
                    <a:pt x="1681533" y="1751659"/>
                  </a:cubicBezTo>
                  <a:lnTo>
                    <a:pt x="1678999" y="1751659"/>
                  </a:lnTo>
                  <a:lnTo>
                    <a:pt x="1672981" y="1751659"/>
                  </a:lnTo>
                  <a:lnTo>
                    <a:pt x="1661263" y="1751659"/>
                  </a:lnTo>
                  <a:lnTo>
                    <a:pt x="1641943" y="1751659"/>
                  </a:lnTo>
                  <a:lnTo>
                    <a:pt x="1613121" y="1751659"/>
                  </a:lnTo>
                  <a:lnTo>
                    <a:pt x="1572898" y="1751659"/>
                  </a:lnTo>
                  <a:lnTo>
                    <a:pt x="1519372" y="1751659"/>
                  </a:lnTo>
                  <a:lnTo>
                    <a:pt x="1450644" y="1751659"/>
                  </a:lnTo>
                  <a:lnTo>
                    <a:pt x="1364813" y="1751659"/>
                  </a:lnTo>
                  <a:lnTo>
                    <a:pt x="1259978" y="1751659"/>
                  </a:lnTo>
                  <a:lnTo>
                    <a:pt x="1134240" y="1751659"/>
                  </a:lnTo>
                  <a:lnTo>
                    <a:pt x="985699" y="1751659"/>
                  </a:lnTo>
                  <a:lnTo>
                    <a:pt x="812453" y="1751659"/>
                  </a:lnTo>
                  <a:lnTo>
                    <a:pt x="612602" y="1751659"/>
                  </a:lnTo>
                  <a:lnTo>
                    <a:pt x="502107" y="1751659"/>
                  </a:lnTo>
                  <a:lnTo>
                    <a:pt x="384247" y="1751659"/>
                  </a:lnTo>
                  <a:cubicBezTo>
                    <a:pt x="384247" y="1751659"/>
                    <a:pt x="384247" y="1751659"/>
                    <a:pt x="384247" y="1101255"/>
                  </a:cubicBezTo>
                  <a:lnTo>
                    <a:pt x="384247" y="1031687"/>
                  </a:lnTo>
                  <a:lnTo>
                    <a:pt x="354623" y="1047823"/>
                  </a:lnTo>
                  <a:cubicBezTo>
                    <a:pt x="324083" y="1060786"/>
                    <a:pt x="290507" y="1067954"/>
                    <a:pt x="255263" y="1067954"/>
                  </a:cubicBezTo>
                  <a:cubicBezTo>
                    <a:pt x="114285" y="1067954"/>
                    <a:pt x="0" y="953265"/>
                    <a:pt x="0" y="811789"/>
                  </a:cubicBezTo>
                  <a:cubicBezTo>
                    <a:pt x="0" y="670313"/>
                    <a:pt x="114285" y="555624"/>
                    <a:pt x="255263" y="555624"/>
                  </a:cubicBezTo>
                  <a:cubicBezTo>
                    <a:pt x="290507" y="555624"/>
                    <a:pt x="324083" y="562792"/>
                    <a:pt x="354623" y="575755"/>
                  </a:cubicBezTo>
                  <a:lnTo>
                    <a:pt x="384247" y="591891"/>
                  </a:lnTo>
                  <a:lnTo>
                    <a:pt x="384247" y="578184"/>
                  </a:lnTo>
                  <a:cubicBezTo>
                    <a:pt x="384247" y="410545"/>
                    <a:pt x="384247" y="218958"/>
                    <a:pt x="384247" y="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6"/>
            <p:cNvSpPr>
              <a:spLocks noChangeArrowheads="1"/>
            </p:cNvSpPr>
            <p:nvPr/>
          </p:nvSpPr>
          <p:spPr bwMode="auto">
            <a:xfrm>
              <a:off x="6102713" y="3524446"/>
              <a:ext cx="1297057" cy="2155748"/>
            </a:xfrm>
            <a:custGeom>
              <a:avLst/>
              <a:gdLst>
                <a:gd name="connsiteX0" fmla="*/ 718884 w 1297057"/>
                <a:gd name="connsiteY0" fmla="*/ 0 h 2155748"/>
                <a:gd name="connsiteX1" fmla="*/ 974147 w 1297057"/>
                <a:gd name="connsiteY1" fmla="*/ 257067 h 2155748"/>
                <a:gd name="connsiteX2" fmla="*/ 954087 w 1297057"/>
                <a:gd name="connsiteY2" fmla="*/ 357129 h 2155748"/>
                <a:gd name="connsiteX3" fmla="*/ 941417 w 1297057"/>
                <a:gd name="connsiteY3" fmla="*/ 380638 h 2155748"/>
                <a:gd name="connsiteX4" fmla="*/ 1297057 w 1297057"/>
                <a:gd name="connsiteY4" fmla="*/ 380638 h 2155748"/>
                <a:gd name="connsiteX5" fmla="*/ 1176513 w 1297057"/>
                <a:gd name="connsiteY5" fmla="*/ 727942 h 2155748"/>
                <a:gd name="connsiteX6" fmla="*/ 949971 w 1297057"/>
                <a:gd name="connsiteY6" fmla="*/ 1133281 h 2155748"/>
                <a:gd name="connsiteX7" fmla="*/ 899582 w 1297057"/>
                <a:gd name="connsiteY7" fmla="*/ 1204736 h 2155748"/>
                <a:gd name="connsiteX8" fmla="*/ 900183 w 1297057"/>
                <a:gd name="connsiteY8" fmla="*/ 1205486 h 2155748"/>
                <a:gd name="connsiteX9" fmla="*/ 888296 w 1297057"/>
                <a:gd name="connsiteY9" fmla="*/ 1220740 h 2155748"/>
                <a:gd name="connsiteX10" fmla="*/ 860122 w 1297057"/>
                <a:gd name="connsiteY10" fmla="*/ 1260694 h 2155748"/>
                <a:gd name="connsiteX11" fmla="*/ 0 w 1297057"/>
                <a:gd name="connsiteY11" fmla="*/ 2155748 h 2155748"/>
                <a:gd name="connsiteX12" fmla="*/ 0 w 1297057"/>
                <a:gd name="connsiteY12" fmla="*/ 380638 h 2155748"/>
                <a:gd name="connsiteX13" fmla="*/ 496352 w 1297057"/>
                <a:gd name="connsiteY13" fmla="*/ 380638 h 2155748"/>
                <a:gd name="connsiteX14" fmla="*/ 483681 w 1297057"/>
                <a:gd name="connsiteY14" fmla="*/ 357129 h 2155748"/>
                <a:gd name="connsiteX15" fmla="*/ 463621 w 1297057"/>
                <a:gd name="connsiteY15" fmla="*/ 257067 h 2155748"/>
                <a:gd name="connsiteX16" fmla="*/ 718884 w 1297057"/>
                <a:gd name="connsiteY16" fmla="*/ 0 h 215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7057" h="2155748">
                  <a:moveTo>
                    <a:pt x="718884" y="0"/>
                  </a:moveTo>
                  <a:cubicBezTo>
                    <a:pt x="859862" y="0"/>
                    <a:pt x="974147" y="115093"/>
                    <a:pt x="974147" y="257067"/>
                  </a:cubicBezTo>
                  <a:cubicBezTo>
                    <a:pt x="974147" y="292561"/>
                    <a:pt x="967004" y="326374"/>
                    <a:pt x="954087" y="357129"/>
                  </a:cubicBezTo>
                  <a:lnTo>
                    <a:pt x="941417" y="380638"/>
                  </a:lnTo>
                  <a:lnTo>
                    <a:pt x="1297057" y="380638"/>
                  </a:lnTo>
                  <a:cubicBezTo>
                    <a:pt x="1270537" y="491583"/>
                    <a:pt x="1229552" y="607351"/>
                    <a:pt x="1176513" y="727942"/>
                  </a:cubicBezTo>
                  <a:cubicBezTo>
                    <a:pt x="1115487" y="867226"/>
                    <a:pt x="1037171" y="1003541"/>
                    <a:pt x="949971" y="1133281"/>
                  </a:cubicBezTo>
                  <a:lnTo>
                    <a:pt x="899582" y="1204736"/>
                  </a:lnTo>
                  <a:lnTo>
                    <a:pt x="900183" y="1205486"/>
                  </a:lnTo>
                  <a:lnTo>
                    <a:pt x="888296" y="1220740"/>
                  </a:lnTo>
                  <a:lnTo>
                    <a:pt x="860122" y="1260694"/>
                  </a:lnTo>
                  <a:cubicBezTo>
                    <a:pt x="491369" y="1760509"/>
                    <a:pt x="25314" y="2135851"/>
                    <a:pt x="0" y="2155748"/>
                  </a:cubicBezTo>
                  <a:cubicBezTo>
                    <a:pt x="0" y="2155748"/>
                    <a:pt x="0" y="2155748"/>
                    <a:pt x="0" y="380638"/>
                  </a:cubicBezTo>
                  <a:lnTo>
                    <a:pt x="496352" y="380638"/>
                  </a:lnTo>
                  <a:lnTo>
                    <a:pt x="483681" y="357129"/>
                  </a:lnTo>
                  <a:cubicBezTo>
                    <a:pt x="470764" y="326374"/>
                    <a:pt x="463621" y="292561"/>
                    <a:pt x="463621" y="257067"/>
                  </a:cubicBezTo>
                  <a:cubicBezTo>
                    <a:pt x="463621" y="115093"/>
                    <a:pt x="577906" y="0"/>
                    <a:pt x="718884" y="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838"/>
            <p:cNvSpPr>
              <a:spLocks noChangeArrowheads="1"/>
            </p:cNvSpPr>
            <p:nvPr/>
          </p:nvSpPr>
          <p:spPr bwMode="auto">
            <a:xfrm>
              <a:off x="5952983" y="4577968"/>
              <a:ext cx="512329" cy="5141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189646" y="3032562"/>
              <a:ext cx="374026" cy="374026"/>
            </a:xfrm>
            <a:custGeom>
              <a:avLst/>
              <a:gdLst>
                <a:gd name="T0" fmla="*/ 46 w 91"/>
                <a:gd name="T1" fmla="*/ 0 h 91"/>
                <a:gd name="T2" fmla="*/ 78 w 91"/>
                <a:gd name="T3" fmla="*/ 14 h 91"/>
                <a:gd name="T4" fmla="*/ 91 w 91"/>
                <a:gd name="T5" fmla="*/ 46 h 91"/>
                <a:gd name="T6" fmla="*/ 78 w 91"/>
                <a:gd name="T7" fmla="*/ 78 h 91"/>
                <a:gd name="T8" fmla="*/ 46 w 91"/>
                <a:gd name="T9" fmla="*/ 91 h 91"/>
                <a:gd name="T10" fmla="*/ 13 w 91"/>
                <a:gd name="T11" fmla="*/ 78 h 91"/>
                <a:gd name="T12" fmla="*/ 0 w 91"/>
                <a:gd name="T13" fmla="*/ 46 h 91"/>
                <a:gd name="T14" fmla="*/ 13 w 91"/>
                <a:gd name="T15" fmla="*/ 14 h 91"/>
                <a:gd name="T16" fmla="*/ 46 w 91"/>
                <a:gd name="T17" fmla="*/ 0 h 91"/>
                <a:gd name="T18" fmla="*/ 63 w 91"/>
                <a:gd name="T19" fmla="*/ 51 h 91"/>
                <a:gd name="T20" fmla="*/ 64 w 91"/>
                <a:gd name="T21" fmla="*/ 41 h 91"/>
                <a:gd name="T22" fmla="*/ 52 w 91"/>
                <a:gd name="T23" fmla="*/ 34 h 91"/>
                <a:gd name="T24" fmla="*/ 41 w 91"/>
                <a:gd name="T25" fmla="*/ 27 h 91"/>
                <a:gd name="T26" fmla="*/ 32 w 91"/>
                <a:gd name="T27" fmla="*/ 32 h 91"/>
                <a:gd name="T28" fmla="*/ 32 w 91"/>
                <a:gd name="T29" fmla="*/ 46 h 91"/>
                <a:gd name="T30" fmla="*/ 32 w 91"/>
                <a:gd name="T31" fmla="*/ 59 h 91"/>
                <a:gd name="T32" fmla="*/ 40 w 91"/>
                <a:gd name="T33" fmla="*/ 65 h 91"/>
                <a:gd name="T34" fmla="*/ 52 w 91"/>
                <a:gd name="T35" fmla="*/ 58 h 91"/>
                <a:gd name="T36" fmla="*/ 63 w 91"/>
                <a:gd name="T37" fmla="*/ 51 h 91"/>
                <a:gd name="T38" fmla="*/ 66 w 91"/>
                <a:gd name="T39" fmla="*/ 25 h 91"/>
                <a:gd name="T40" fmla="*/ 46 w 91"/>
                <a:gd name="T41" fmla="*/ 16 h 91"/>
                <a:gd name="T42" fmla="*/ 25 w 91"/>
                <a:gd name="T43" fmla="*/ 25 h 91"/>
                <a:gd name="T44" fmla="*/ 16 w 91"/>
                <a:gd name="T45" fmla="*/ 46 h 91"/>
                <a:gd name="T46" fmla="*/ 25 w 91"/>
                <a:gd name="T47" fmla="*/ 67 h 91"/>
                <a:gd name="T48" fmla="*/ 46 w 91"/>
                <a:gd name="T49" fmla="*/ 75 h 91"/>
                <a:gd name="T50" fmla="*/ 66 w 91"/>
                <a:gd name="T51" fmla="*/ 67 h 91"/>
                <a:gd name="T52" fmla="*/ 75 w 91"/>
                <a:gd name="T53" fmla="*/ 46 h 91"/>
                <a:gd name="T54" fmla="*/ 66 w 91"/>
                <a:gd name="T55" fmla="*/ 2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91">
                  <a:moveTo>
                    <a:pt x="46" y="0"/>
                  </a:moveTo>
                  <a:cubicBezTo>
                    <a:pt x="58" y="0"/>
                    <a:pt x="70" y="5"/>
                    <a:pt x="78" y="14"/>
                  </a:cubicBezTo>
                  <a:cubicBezTo>
                    <a:pt x="86" y="22"/>
                    <a:pt x="91" y="33"/>
                    <a:pt x="91" y="46"/>
                  </a:cubicBezTo>
                  <a:cubicBezTo>
                    <a:pt x="91" y="58"/>
                    <a:pt x="86" y="70"/>
                    <a:pt x="78" y="78"/>
                  </a:cubicBezTo>
                  <a:cubicBezTo>
                    <a:pt x="70" y="86"/>
                    <a:pt x="58" y="91"/>
                    <a:pt x="46" y="91"/>
                  </a:cubicBezTo>
                  <a:cubicBezTo>
                    <a:pt x="33" y="91"/>
                    <a:pt x="22" y="86"/>
                    <a:pt x="13" y="78"/>
                  </a:cubicBezTo>
                  <a:cubicBezTo>
                    <a:pt x="5" y="70"/>
                    <a:pt x="0" y="58"/>
                    <a:pt x="0" y="46"/>
                  </a:cubicBezTo>
                  <a:cubicBezTo>
                    <a:pt x="0" y="33"/>
                    <a:pt x="5" y="22"/>
                    <a:pt x="13" y="14"/>
                  </a:cubicBezTo>
                  <a:cubicBezTo>
                    <a:pt x="22" y="5"/>
                    <a:pt x="33" y="0"/>
                    <a:pt x="46" y="0"/>
                  </a:cubicBezTo>
                  <a:close/>
                  <a:moveTo>
                    <a:pt x="63" y="51"/>
                  </a:moveTo>
                  <a:cubicBezTo>
                    <a:pt x="68" y="48"/>
                    <a:pt x="69" y="44"/>
                    <a:pt x="64" y="41"/>
                  </a:cubicBezTo>
                  <a:cubicBezTo>
                    <a:pt x="60" y="39"/>
                    <a:pt x="56" y="36"/>
                    <a:pt x="52" y="34"/>
                  </a:cubicBezTo>
                  <a:cubicBezTo>
                    <a:pt x="48" y="32"/>
                    <a:pt x="44" y="30"/>
                    <a:pt x="41" y="27"/>
                  </a:cubicBezTo>
                  <a:cubicBezTo>
                    <a:pt x="36" y="25"/>
                    <a:pt x="32" y="26"/>
                    <a:pt x="32" y="32"/>
                  </a:cubicBezTo>
                  <a:cubicBezTo>
                    <a:pt x="32" y="36"/>
                    <a:pt x="32" y="41"/>
                    <a:pt x="32" y="46"/>
                  </a:cubicBezTo>
                  <a:cubicBezTo>
                    <a:pt x="32" y="50"/>
                    <a:pt x="32" y="55"/>
                    <a:pt x="32" y="59"/>
                  </a:cubicBezTo>
                  <a:cubicBezTo>
                    <a:pt x="32" y="64"/>
                    <a:pt x="35" y="67"/>
                    <a:pt x="40" y="65"/>
                  </a:cubicBezTo>
                  <a:cubicBezTo>
                    <a:pt x="44" y="62"/>
                    <a:pt x="48" y="60"/>
                    <a:pt x="52" y="58"/>
                  </a:cubicBezTo>
                  <a:cubicBezTo>
                    <a:pt x="56" y="55"/>
                    <a:pt x="60" y="53"/>
                    <a:pt x="63" y="51"/>
                  </a:cubicBezTo>
                  <a:close/>
                  <a:moveTo>
                    <a:pt x="66" y="25"/>
                  </a:moveTo>
                  <a:cubicBezTo>
                    <a:pt x="61" y="20"/>
                    <a:pt x="54" y="16"/>
                    <a:pt x="46" y="16"/>
                  </a:cubicBezTo>
                  <a:cubicBezTo>
                    <a:pt x="38" y="16"/>
                    <a:pt x="30" y="20"/>
                    <a:pt x="25" y="25"/>
                  </a:cubicBezTo>
                  <a:cubicBezTo>
                    <a:pt x="20" y="30"/>
                    <a:pt x="16" y="38"/>
                    <a:pt x="16" y="46"/>
                  </a:cubicBezTo>
                  <a:cubicBezTo>
                    <a:pt x="16" y="54"/>
                    <a:pt x="20" y="61"/>
                    <a:pt x="25" y="67"/>
                  </a:cubicBezTo>
                  <a:cubicBezTo>
                    <a:pt x="30" y="72"/>
                    <a:pt x="38" y="75"/>
                    <a:pt x="46" y="75"/>
                  </a:cubicBezTo>
                  <a:cubicBezTo>
                    <a:pt x="54" y="75"/>
                    <a:pt x="61" y="72"/>
                    <a:pt x="66" y="67"/>
                  </a:cubicBezTo>
                  <a:cubicBezTo>
                    <a:pt x="72" y="61"/>
                    <a:pt x="75" y="54"/>
                    <a:pt x="75" y="46"/>
                  </a:cubicBezTo>
                  <a:cubicBezTo>
                    <a:pt x="75" y="38"/>
                    <a:pt x="72" y="30"/>
                    <a:pt x="66" y="2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504021" y="4532891"/>
              <a:ext cx="349218" cy="431275"/>
            </a:xfrm>
            <a:custGeom>
              <a:avLst/>
              <a:gdLst>
                <a:gd name="T0" fmla="*/ 0 w 85"/>
                <a:gd name="T1" fmla="*/ 29 h 105"/>
                <a:gd name="T2" fmla="*/ 50 w 85"/>
                <a:gd name="T3" fmla="*/ 0 h 105"/>
                <a:gd name="T4" fmla="*/ 70 w 85"/>
                <a:gd name="T5" fmla="*/ 35 h 105"/>
                <a:gd name="T6" fmla="*/ 56 w 85"/>
                <a:gd name="T7" fmla="*/ 42 h 105"/>
                <a:gd name="T8" fmla="*/ 69 w 85"/>
                <a:gd name="T9" fmla="*/ 64 h 105"/>
                <a:gd name="T10" fmla="*/ 67 w 85"/>
                <a:gd name="T11" fmla="*/ 68 h 105"/>
                <a:gd name="T12" fmla="*/ 72 w 85"/>
                <a:gd name="T13" fmla="*/ 69 h 105"/>
                <a:gd name="T14" fmla="*/ 70 w 85"/>
                <a:gd name="T15" fmla="*/ 73 h 105"/>
                <a:gd name="T16" fmla="*/ 72 w 85"/>
                <a:gd name="T17" fmla="*/ 77 h 105"/>
                <a:gd name="T18" fmla="*/ 77 w 85"/>
                <a:gd name="T19" fmla="*/ 77 h 105"/>
                <a:gd name="T20" fmla="*/ 81 w 85"/>
                <a:gd name="T21" fmla="*/ 85 h 105"/>
                <a:gd name="T22" fmla="*/ 80 w 85"/>
                <a:gd name="T23" fmla="*/ 89 h 105"/>
                <a:gd name="T24" fmla="*/ 85 w 85"/>
                <a:gd name="T25" fmla="*/ 91 h 105"/>
                <a:gd name="T26" fmla="*/ 79 w 85"/>
                <a:gd name="T27" fmla="*/ 98 h 105"/>
                <a:gd name="T28" fmla="*/ 69 w 85"/>
                <a:gd name="T29" fmla="*/ 81 h 105"/>
                <a:gd name="T30" fmla="*/ 65 w 85"/>
                <a:gd name="T31" fmla="*/ 83 h 105"/>
                <a:gd name="T32" fmla="*/ 76 w 85"/>
                <a:gd name="T33" fmla="*/ 102 h 105"/>
                <a:gd name="T34" fmla="*/ 73 w 85"/>
                <a:gd name="T35" fmla="*/ 105 h 105"/>
                <a:gd name="T36" fmla="*/ 71 w 85"/>
                <a:gd name="T37" fmla="*/ 105 h 105"/>
                <a:gd name="T38" fmla="*/ 46 w 85"/>
                <a:gd name="T39" fmla="*/ 63 h 105"/>
                <a:gd name="T40" fmla="*/ 45 w 85"/>
                <a:gd name="T41" fmla="*/ 64 h 105"/>
                <a:gd name="T42" fmla="*/ 68 w 85"/>
                <a:gd name="T43" fmla="*/ 105 h 105"/>
                <a:gd name="T44" fmla="*/ 63 w 85"/>
                <a:gd name="T45" fmla="*/ 104 h 105"/>
                <a:gd name="T46" fmla="*/ 34 w 85"/>
                <a:gd name="T47" fmla="*/ 55 h 105"/>
                <a:gd name="T48" fmla="*/ 20 w 85"/>
                <a:gd name="T49" fmla="*/ 63 h 105"/>
                <a:gd name="T50" fmla="*/ 0 w 85"/>
                <a:gd name="T51" fmla="*/ 29 h 105"/>
                <a:gd name="T52" fmla="*/ 14 w 85"/>
                <a:gd name="T53" fmla="*/ 28 h 105"/>
                <a:gd name="T54" fmla="*/ 22 w 85"/>
                <a:gd name="T55" fmla="*/ 42 h 105"/>
                <a:gd name="T56" fmla="*/ 49 w 85"/>
                <a:gd name="T57" fmla="*/ 26 h 105"/>
                <a:gd name="T58" fmla="*/ 42 w 85"/>
                <a:gd name="T59" fmla="*/ 12 h 105"/>
                <a:gd name="T60" fmla="*/ 14 w 85"/>
                <a:gd name="T61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05">
                  <a:moveTo>
                    <a:pt x="0" y="29"/>
                  </a:moveTo>
                  <a:cubicBezTo>
                    <a:pt x="13" y="12"/>
                    <a:pt x="30" y="3"/>
                    <a:pt x="50" y="0"/>
                  </a:cubicBezTo>
                  <a:cubicBezTo>
                    <a:pt x="56" y="11"/>
                    <a:pt x="63" y="23"/>
                    <a:pt x="70" y="3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3" y="52"/>
                    <a:pt x="7" y="40"/>
                    <a:pt x="0" y="29"/>
                  </a:cubicBezTo>
                  <a:close/>
                  <a:moveTo>
                    <a:pt x="14" y="28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14" y="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6537374" y="2781232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6557549" y="4147415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961905" y="1501765"/>
            <a:ext cx="2609291" cy="732828"/>
            <a:chOff x="5692654" y="2099129"/>
            <a:chExt cx="3479055" cy="977104"/>
          </a:xfrm>
        </p:grpSpPr>
        <p:sp>
          <p:nvSpPr>
            <p:cNvPr id="84" name="TextBox 83"/>
            <p:cNvSpPr txBox="1"/>
            <p:nvPr/>
          </p:nvSpPr>
          <p:spPr>
            <a:xfrm>
              <a:off x="5692655" y="209912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 flipH="1">
            <a:off x="582874" y="1501765"/>
            <a:ext cx="2609291" cy="732828"/>
            <a:chOff x="5692654" y="2099129"/>
            <a:chExt cx="3479055" cy="977104"/>
          </a:xfrm>
        </p:grpSpPr>
        <p:sp>
          <p:nvSpPr>
            <p:cNvPr id="88" name="TextBox 87"/>
            <p:cNvSpPr txBox="1"/>
            <p:nvPr/>
          </p:nvSpPr>
          <p:spPr>
            <a:xfrm>
              <a:off x="5692654" y="209912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 flipH="1">
            <a:off x="582874" y="3451740"/>
            <a:ext cx="2609291" cy="732828"/>
            <a:chOff x="5692654" y="2099129"/>
            <a:chExt cx="3479055" cy="977104"/>
          </a:xfrm>
        </p:grpSpPr>
        <p:sp>
          <p:nvSpPr>
            <p:cNvPr id="93" name="TextBox 92"/>
            <p:cNvSpPr txBox="1"/>
            <p:nvPr/>
          </p:nvSpPr>
          <p:spPr>
            <a:xfrm>
              <a:off x="5692655" y="209912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961905" y="3451740"/>
            <a:ext cx="2609291" cy="732828"/>
            <a:chOff x="5692654" y="2099129"/>
            <a:chExt cx="3479055" cy="977104"/>
          </a:xfrm>
        </p:grpSpPr>
        <p:sp>
          <p:nvSpPr>
            <p:cNvPr id="96" name="TextBox 95"/>
            <p:cNvSpPr txBox="1"/>
            <p:nvPr/>
          </p:nvSpPr>
          <p:spPr>
            <a:xfrm>
              <a:off x="5692655" y="209912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2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0" grpId="0" animBg="1"/>
      <p:bldP spid="7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2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86734" y="1078130"/>
            <a:ext cx="2145404" cy="3874591"/>
            <a:chOff x="4665731" y="1530069"/>
            <a:chExt cx="2860538" cy="5166121"/>
          </a:xfrm>
          <a:effectLst>
            <a:outerShdw blurRad="279400" dist="1778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766273" y="3343781"/>
              <a:ext cx="1694440" cy="1760483"/>
            </a:xfrm>
            <a:custGeom>
              <a:avLst/>
              <a:gdLst>
                <a:gd name="T0" fmla="*/ 727 w 727"/>
                <a:gd name="T1" fmla="*/ 559 h 755"/>
                <a:gd name="T2" fmla="*/ 553 w 727"/>
                <a:gd name="T3" fmla="*/ 525 h 755"/>
                <a:gd name="T4" fmla="*/ 326 w 727"/>
                <a:gd name="T5" fmla="*/ 313 h 755"/>
                <a:gd name="T6" fmla="*/ 403 w 727"/>
                <a:gd name="T7" fmla="*/ 310 h 755"/>
                <a:gd name="T8" fmla="*/ 413 w 727"/>
                <a:gd name="T9" fmla="*/ 274 h 755"/>
                <a:gd name="T10" fmla="*/ 245 w 727"/>
                <a:gd name="T11" fmla="*/ 26 h 755"/>
                <a:gd name="T12" fmla="*/ 203 w 727"/>
                <a:gd name="T13" fmla="*/ 26 h 755"/>
                <a:gd name="T14" fmla="*/ 15 w 727"/>
                <a:gd name="T15" fmla="*/ 280 h 755"/>
                <a:gd name="T16" fmla="*/ 24 w 727"/>
                <a:gd name="T17" fmla="*/ 310 h 755"/>
                <a:gd name="T18" fmla="*/ 114 w 727"/>
                <a:gd name="T19" fmla="*/ 315 h 755"/>
                <a:gd name="T20" fmla="*/ 567 w 727"/>
                <a:gd name="T21" fmla="*/ 747 h 755"/>
                <a:gd name="T22" fmla="*/ 727 w 727"/>
                <a:gd name="T23" fmla="*/ 559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5">
                  <a:moveTo>
                    <a:pt x="727" y="559"/>
                  </a:moveTo>
                  <a:cubicBezTo>
                    <a:pt x="715" y="515"/>
                    <a:pt x="651" y="517"/>
                    <a:pt x="553" y="525"/>
                  </a:cubicBezTo>
                  <a:cubicBezTo>
                    <a:pt x="479" y="533"/>
                    <a:pt x="309" y="547"/>
                    <a:pt x="326" y="31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29" y="310"/>
                    <a:pt x="428" y="295"/>
                    <a:pt x="413" y="274"/>
                  </a:cubicBezTo>
                  <a:cubicBezTo>
                    <a:pt x="413" y="274"/>
                    <a:pt x="297" y="101"/>
                    <a:pt x="245" y="26"/>
                  </a:cubicBezTo>
                  <a:cubicBezTo>
                    <a:pt x="231" y="6"/>
                    <a:pt x="220" y="0"/>
                    <a:pt x="203" y="26"/>
                  </a:cubicBezTo>
                  <a:cubicBezTo>
                    <a:pt x="144" y="97"/>
                    <a:pt x="55" y="225"/>
                    <a:pt x="15" y="280"/>
                  </a:cubicBezTo>
                  <a:cubicBezTo>
                    <a:pt x="12" y="284"/>
                    <a:pt x="0" y="307"/>
                    <a:pt x="24" y="310"/>
                  </a:cubicBezTo>
                  <a:cubicBezTo>
                    <a:pt x="52" y="313"/>
                    <a:pt x="114" y="315"/>
                    <a:pt x="114" y="315"/>
                  </a:cubicBezTo>
                  <a:cubicBezTo>
                    <a:pt x="93" y="749"/>
                    <a:pt x="350" y="749"/>
                    <a:pt x="567" y="747"/>
                  </a:cubicBezTo>
                  <a:cubicBezTo>
                    <a:pt x="606" y="755"/>
                    <a:pt x="723" y="704"/>
                    <a:pt x="727" y="559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31829" y="2495082"/>
              <a:ext cx="1694440" cy="1762454"/>
            </a:xfrm>
            <a:custGeom>
              <a:avLst/>
              <a:gdLst>
                <a:gd name="T0" fmla="*/ 0 w 727"/>
                <a:gd name="T1" fmla="*/ 559 h 756"/>
                <a:gd name="T2" fmla="*/ 173 w 727"/>
                <a:gd name="T3" fmla="*/ 526 h 756"/>
                <a:gd name="T4" fmla="*/ 401 w 727"/>
                <a:gd name="T5" fmla="*/ 314 h 756"/>
                <a:gd name="T6" fmla="*/ 324 w 727"/>
                <a:gd name="T7" fmla="*/ 311 h 756"/>
                <a:gd name="T8" fmla="*/ 314 w 727"/>
                <a:gd name="T9" fmla="*/ 275 h 756"/>
                <a:gd name="T10" fmla="*/ 482 w 727"/>
                <a:gd name="T11" fmla="*/ 27 h 756"/>
                <a:gd name="T12" fmla="*/ 524 w 727"/>
                <a:gd name="T13" fmla="*/ 27 h 756"/>
                <a:gd name="T14" fmla="*/ 712 w 727"/>
                <a:gd name="T15" fmla="*/ 280 h 756"/>
                <a:gd name="T16" fmla="*/ 703 w 727"/>
                <a:gd name="T17" fmla="*/ 311 h 756"/>
                <a:gd name="T18" fmla="*/ 613 w 727"/>
                <a:gd name="T19" fmla="*/ 316 h 756"/>
                <a:gd name="T20" fmla="*/ 160 w 727"/>
                <a:gd name="T21" fmla="*/ 748 h 756"/>
                <a:gd name="T22" fmla="*/ 0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0" y="559"/>
                  </a:moveTo>
                  <a:cubicBezTo>
                    <a:pt x="11" y="516"/>
                    <a:pt x="76" y="518"/>
                    <a:pt x="173" y="526"/>
                  </a:cubicBezTo>
                  <a:cubicBezTo>
                    <a:pt x="248" y="534"/>
                    <a:pt x="418" y="548"/>
                    <a:pt x="401" y="314"/>
                  </a:cubicBezTo>
                  <a:cubicBezTo>
                    <a:pt x="324" y="311"/>
                    <a:pt x="324" y="311"/>
                    <a:pt x="324" y="311"/>
                  </a:cubicBezTo>
                  <a:cubicBezTo>
                    <a:pt x="297" y="311"/>
                    <a:pt x="298" y="296"/>
                    <a:pt x="314" y="275"/>
                  </a:cubicBezTo>
                  <a:cubicBezTo>
                    <a:pt x="314" y="275"/>
                    <a:pt x="429" y="102"/>
                    <a:pt x="482" y="27"/>
                  </a:cubicBezTo>
                  <a:cubicBezTo>
                    <a:pt x="496" y="7"/>
                    <a:pt x="507" y="0"/>
                    <a:pt x="524" y="27"/>
                  </a:cubicBezTo>
                  <a:cubicBezTo>
                    <a:pt x="583" y="98"/>
                    <a:pt x="672" y="225"/>
                    <a:pt x="712" y="280"/>
                  </a:cubicBezTo>
                  <a:cubicBezTo>
                    <a:pt x="714" y="285"/>
                    <a:pt x="727" y="308"/>
                    <a:pt x="703" y="311"/>
                  </a:cubicBezTo>
                  <a:cubicBezTo>
                    <a:pt x="675" y="314"/>
                    <a:pt x="613" y="316"/>
                    <a:pt x="613" y="316"/>
                  </a:cubicBezTo>
                  <a:cubicBezTo>
                    <a:pt x="634" y="750"/>
                    <a:pt x="376" y="750"/>
                    <a:pt x="160" y="748"/>
                  </a:cubicBezTo>
                  <a:cubicBezTo>
                    <a:pt x="121" y="756"/>
                    <a:pt x="4" y="705"/>
                    <a:pt x="0" y="559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665731" y="1530069"/>
              <a:ext cx="1695426" cy="1762454"/>
            </a:xfrm>
            <a:custGeom>
              <a:avLst/>
              <a:gdLst>
                <a:gd name="T0" fmla="*/ 727 w 727"/>
                <a:gd name="T1" fmla="*/ 559 h 756"/>
                <a:gd name="T2" fmla="*/ 554 w 727"/>
                <a:gd name="T3" fmla="*/ 526 h 756"/>
                <a:gd name="T4" fmla="*/ 326 w 727"/>
                <a:gd name="T5" fmla="*/ 314 h 756"/>
                <a:gd name="T6" fmla="*/ 403 w 727"/>
                <a:gd name="T7" fmla="*/ 311 h 756"/>
                <a:gd name="T8" fmla="*/ 413 w 727"/>
                <a:gd name="T9" fmla="*/ 275 h 756"/>
                <a:gd name="T10" fmla="*/ 245 w 727"/>
                <a:gd name="T11" fmla="*/ 27 h 756"/>
                <a:gd name="T12" fmla="*/ 203 w 727"/>
                <a:gd name="T13" fmla="*/ 27 h 756"/>
                <a:gd name="T14" fmla="*/ 15 w 727"/>
                <a:gd name="T15" fmla="*/ 280 h 756"/>
                <a:gd name="T16" fmla="*/ 24 w 727"/>
                <a:gd name="T17" fmla="*/ 311 h 756"/>
                <a:gd name="T18" fmla="*/ 114 w 727"/>
                <a:gd name="T19" fmla="*/ 316 h 756"/>
                <a:gd name="T20" fmla="*/ 567 w 727"/>
                <a:gd name="T21" fmla="*/ 748 h 756"/>
                <a:gd name="T22" fmla="*/ 727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727" y="559"/>
                  </a:moveTo>
                  <a:cubicBezTo>
                    <a:pt x="716" y="516"/>
                    <a:pt x="651" y="518"/>
                    <a:pt x="554" y="526"/>
                  </a:cubicBezTo>
                  <a:cubicBezTo>
                    <a:pt x="479" y="534"/>
                    <a:pt x="309" y="548"/>
                    <a:pt x="326" y="314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30" y="311"/>
                    <a:pt x="429" y="296"/>
                    <a:pt x="413" y="275"/>
                  </a:cubicBezTo>
                  <a:cubicBezTo>
                    <a:pt x="413" y="275"/>
                    <a:pt x="298" y="102"/>
                    <a:pt x="245" y="27"/>
                  </a:cubicBezTo>
                  <a:cubicBezTo>
                    <a:pt x="231" y="7"/>
                    <a:pt x="220" y="0"/>
                    <a:pt x="203" y="27"/>
                  </a:cubicBezTo>
                  <a:cubicBezTo>
                    <a:pt x="144" y="98"/>
                    <a:pt x="55" y="226"/>
                    <a:pt x="15" y="280"/>
                  </a:cubicBezTo>
                  <a:cubicBezTo>
                    <a:pt x="13" y="285"/>
                    <a:pt x="0" y="308"/>
                    <a:pt x="24" y="311"/>
                  </a:cubicBezTo>
                  <a:cubicBezTo>
                    <a:pt x="52" y="314"/>
                    <a:pt x="114" y="316"/>
                    <a:pt x="114" y="316"/>
                  </a:cubicBezTo>
                  <a:cubicBezTo>
                    <a:pt x="93" y="750"/>
                    <a:pt x="351" y="750"/>
                    <a:pt x="567" y="748"/>
                  </a:cubicBezTo>
                  <a:cubicBezTo>
                    <a:pt x="606" y="756"/>
                    <a:pt x="723" y="705"/>
                    <a:pt x="727" y="55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927443" y="1632584"/>
              <a:ext cx="104486" cy="4464293"/>
            </a:xfrm>
            <a:custGeom>
              <a:avLst/>
              <a:gdLst>
                <a:gd name="T0" fmla="*/ 94 w 106"/>
                <a:gd name="T1" fmla="*/ 4529 h 4529"/>
                <a:gd name="T2" fmla="*/ 0 w 106"/>
                <a:gd name="T3" fmla="*/ 4484 h 4529"/>
                <a:gd name="T4" fmla="*/ 12 w 106"/>
                <a:gd name="T5" fmla="*/ 0 h 4529"/>
                <a:gd name="T6" fmla="*/ 106 w 106"/>
                <a:gd name="T7" fmla="*/ 0 h 4529"/>
                <a:gd name="T8" fmla="*/ 94 w 106"/>
                <a:gd name="T9" fmla="*/ 4529 h 4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529">
                  <a:moveTo>
                    <a:pt x="94" y="4529"/>
                  </a:moveTo>
                  <a:lnTo>
                    <a:pt x="0" y="4484"/>
                  </a:lnTo>
                  <a:lnTo>
                    <a:pt x="12" y="0"/>
                  </a:lnTo>
                  <a:lnTo>
                    <a:pt x="106" y="0"/>
                  </a:lnTo>
                  <a:lnTo>
                    <a:pt x="94" y="4529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81757" y="1632584"/>
              <a:ext cx="102514" cy="4467250"/>
            </a:xfrm>
            <a:custGeom>
              <a:avLst/>
              <a:gdLst>
                <a:gd name="T0" fmla="*/ 87 w 104"/>
                <a:gd name="T1" fmla="*/ 4498 h 4532"/>
                <a:gd name="T2" fmla="*/ 0 w 104"/>
                <a:gd name="T3" fmla="*/ 4532 h 4532"/>
                <a:gd name="T4" fmla="*/ 11 w 104"/>
                <a:gd name="T5" fmla="*/ 0 h 4532"/>
                <a:gd name="T6" fmla="*/ 104 w 104"/>
                <a:gd name="T7" fmla="*/ 3 h 4532"/>
                <a:gd name="T8" fmla="*/ 87 w 104"/>
                <a:gd name="T9" fmla="*/ 4498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32">
                  <a:moveTo>
                    <a:pt x="87" y="4498"/>
                  </a:moveTo>
                  <a:lnTo>
                    <a:pt x="0" y="4532"/>
                  </a:lnTo>
                  <a:lnTo>
                    <a:pt x="11" y="0"/>
                  </a:lnTo>
                  <a:lnTo>
                    <a:pt x="104" y="3"/>
                  </a:lnTo>
                  <a:lnTo>
                    <a:pt x="87" y="4498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016157" y="1632584"/>
              <a:ext cx="181371" cy="4467250"/>
            </a:xfrm>
            <a:custGeom>
              <a:avLst/>
              <a:gdLst>
                <a:gd name="T0" fmla="*/ 172 w 184"/>
                <a:gd name="T1" fmla="*/ 4532 h 4532"/>
                <a:gd name="T2" fmla="*/ 0 w 184"/>
                <a:gd name="T3" fmla="*/ 4529 h 4532"/>
                <a:gd name="T4" fmla="*/ 11 w 184"/>
                <a:gd name="T5" fmla="*/ 0 h 4532"/>
                <a:gd name="T6" fmla="*/ 184 w 184"/>
                <a:gd name="T7" fmla="*/ 0 h 4532"/>
                <a:gd name="T8" fmla="*/ 172 w 184"/>
                <a:gd name="T9" fmla="*/ 4532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532">
                  <a:moveTo>
                    <a:pt x="172" y="4532"/>
                  </a:moveTo>
                  <a:lnTo>
                    <a:pt x="0" y="4529"/>
                  </a:lnTo>
                  <a:lnTo>
                    <a:pt x="11" y="0"/>
                  </a:lnTo>
                  <a:lnTo>
                    <a:pt x="184" y="0"/>
                  </a:lnTo>
                  <a:lnTo>
                    <a:pt x="172" y="4532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927443" y="5975634"/>
              <a:ext cx="344999" cy="720556"/>
            </a:xfrm>
            <a:custGeom>
              <a:avLst/>
              <a:gdLst>
                <a:gd name="T0" fmla="*/ 38 w 148"/>
                <a:gd name="T1" fmla="*/ 52 h 309"/>
                <a:gd name="T2" fmla="*/ 70 w 148"/>
                <a:gd name="T3" fmla="*/ 17 h 309"/>
                <a:gd name="T4" fmla="*/ 107 w 148"/>
                <a:gd name="T5" fmla="*/ 45 h 309"/>
                <a:gd name="T6" fmla="*/ 134 w 148"/>
                <a:gd name="T7" fmla="*/ 18 h 309"/>
                <a:gd name="T8" fmla="*/ 148 w 148"/>
                <a:gd name="T9" fmla="*/ 34 h 309"/>
                <a:gd name="T10" fmla="*/ 78 w 148"/>
                <a:gd name="T11" fmla="*/ 309 h 309"/>
                <a:gd name="T12" fmla="*/ 0 w 148"/>
                <a:gd name="T13" fmla="*/ 33 h 309"/>
                <a:gd name="T14" fmla="*/ 38 w 148"/>
                <a:gd name="T15" fmla="*/ 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309">
                  <a:moveTo>
                    <a:pt x="38" y="52"/>
                  </a:moveTo>
                  <a:cubicBezTo>
                    <a:pt x="38" y="52"/>
                    <a:pt x="57" y="13"/>
                    <a:pt x="70" y="17"/>
                  </a:cubicBezTo>
                  <a:cubicBezTo>
                    <a:pt x="84" y="21"/>
                    <a:pt x="103" y="15"/>
                    <a:pt x="107" y="45"/>
                  </a:cubicBezTo>
                  <a:cubicBezTo>
                    <a:pt x="111" y="42"/>
                    <a:pt x="122" y="19"/>
                    <a:pt x="134" y="18"/>
                  </a:cubicBezTo>
                  <a:cubicBezTo>
                    <a:pt x="145" y="18"/>
                    <a:pt x="148" y="34"/>
                    <a:pt x="148" y="34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4" y="0"/>
                    <a:pt x="38" y="52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43757" y="6409348"/>
              <a:ext cx="126171" cy="286842"/>
            </a:xfrm>
            <a:custGeom>
              <a:avLst/>
              <a:gdLst>
                <a:gd name="T0" fmla="*/ 0 w 54"/>
                <a:gd name="T1" fmla="*/ 23 h 123"/>
                <a:gd name="T2" fmla="*/ 28 w 54"/>
                <a:gd name="T3" fmla="*/ 123 h 123"/>
                <a:gd name="T4" fmla="*/ 54 w 54"/>
                <a:gd name="T5" fmla="*/ 23 h 123"/>
                <a:gd name="T6" fmla="*/ 0 w 54"/>
                <a:gd name="T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23">
                  <a:moveTo>
                    <a:pt x="0" y="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27" y="0"/>
                    <a:pt x="0" y="23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939271" y="1632584"/>
              <a:ext cx="348942" cy="314442"/>
            </a:xfrm>
            <a:prstGeom prst="rect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927443" y="2833182"/>
              <a:ext cx="437656" cy="3266652"/>
            </a:xfrm>
            <a:custGeom>
              <a:avLst/>
              <a:gdLst>
                <a:gd name="T0" fmla="*/ 38 w 188"/>
                <a:gd name="T1" fmla="*/ 1401 h 1401"/>
                <a:gd name="T2" fmla="*/ 40 w 188"/>
                <a:gd name="T3" fmla="*/ 246 h 1401"/>
                <a:gd name="T4" fmla="*/ 188 w 188"/>
                <a:gd name="T5" fmla="*/ 187 h 1401"/>
                <a:gd name="T6" fmla="*/ 186 w 188"/>
                <a:gd name="T7" fmla="*/ 0 h 1401"/>
                <a:gd name="T8" fmla="*/ 3 w 188"/>
                <a:gd name="T9" fmla="*/ 226 h 1401"/>
                <a:gd name="T10" fmla="*/ 0 w 188"/>
                <a:gd name="T11" fmla="*/ 1381 h 1401"/>
                <a:gd name="T12" fmla="*/ 38 w 188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401">
                  <a:moveTo>
                    <a:pt x="38" y="1401"/>
                  </a:moveTo>
                  <a:cubicBezTo>
                    <a:pt x="40" y="246"/>
                    <a:pt x="40" y="246"/>
                    <a:pt x="40" y="246"/>
                  </a:cubicBezTo>
                  <a:cubicBezTo>
                    <a:pt x="131" y="218"/>
                    <a:pt x="182" y="213"/>
                    <a:pt x="188" y="18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1" y="93"/>
                    <a:pt x="3" y="184"/>
                    <a:pt x="3" y="226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14" y="1364"/>
                    <a:pt x="30" y="1368"/>
                    <a:pt x="38" y="1401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826900" y="3798195"/>
              <a:ext cx="447513" cy="2294739"/>
            </a:xfrm>
            <a:custGeom>
              <a:avLst/>
              <a:gdLst>
                <a:gd name="T0" fmla="*/ 151 w 192"/>
                <a:gd name="T1" fmla="*/ 984 h 984"/>
                <a:gd name="T2" fmla="*/ 154 w 192"/>
                <a:gd name="T3" fmla="*/ 256 h 984"/>
                <a:gd name="T4" fmla="*/ 0 w 192"/>
                <a:gd name="T5" fmla="*/ 195 h 984"/>
                <a:gd name="T6" fmla="*/ 2 w 192"/>
                <a:gd name="T7" fmla="*/ 0 h 984"/>
                <a:gd name="T8" fmla="*/ 192 w 192"/>
                <a:gd name="T9" fmla="*/ 235 h 984"/>
                <a:gd name="T10" fmla="*/ 191 w 192"/>
                <a:gd name="T11" fmla="*/ 968 h 984"/>
                <a:gd name="T12" fmla="*/ 151 w 192"/>
                <a:gd name="T13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984">
                  <a:moveTo>
                    <a:pt x="151" y="984"/>
                  </a:moveTo>
                  <a:cubicBezTo>
                    <a:pt x="154" y="256"/>
                    <a:pt x="154" y="256"/>
                    <a:pt x="154" y="256"/>
                  </a:cubicBezTo>
                  <a:cubicBezTo>
                    <a:pt x="59" y="227"/>
                    <a:pt x="6" y="221"/>
                    <a:pt x="0" y="1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97"/>
                    <a:pt x="192" y="192"/>
                    <a:pt x="192" y="235"/>
                  </a:cubicBezTo>
                  <a:cubicBezTo>
                    <a:pt x="191" y="968"/>
                    <a:pt x="191" y="968"/>
                    <a:pt x="191" y="968"/>
                  </a:cubicBezTo>
                  <a:cubicBezTo>
                    <a:pt x="186" y="945"/>
                    <a:pt x="164" y="947"/>
                    <a:pt x="151" y="984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013200" y="4646893"/>
              <a:ext cx="452442" cy="1449983"/>
            </a:xfrm>
            <a:custGeom>
              <a:avLst/>
              <a:gdLst>
                <a:gd name="T0" fmla="*/ 71 w 194"/>
                <a:gd name="T1" fmla="*/ 620 h 622"/>
                <a:gd name="T2" fmla="*/ 74 w 194"/>
                <a:gd name="T3" fmla="*/ 246 h 622"/>
                <a:gd name="T4" fmla="*/ 194 w 194"/>
                <a:gd name="T5" fmla="*/ 194 h 622"/>
                <a:gd name="T6" fmla="*/ 192 w 194"/>
                <a:gd name="T7" fmla="*/ 0 h 622"/>
                <a:gd name="T8" fmla="*/ 0 w 194"/>
                <a:gd name="T9" fmla="*/ 234 h 622"/>
                <a:gd name="T10" fmla="*/ 1 w 194"/>
                <a:gd name="T11" fmla="*/ 622 h 622"/>
                <a:gd name="T12" fmla="*/ 71 w 194"/>
                <a:gd name="T13" fmla="*/ 62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622">
                  <a:moveTo>
                    <a:pt x="71" y="620"/>
                  </a:moveTo>
                  <a:cubicBezTo>
                    <a:pt x="74" y="246"/>
                    <a:pt x="74" y="246"/>
                    <a:pt x="74" y="246"/>
                  </a:cubicBezTo>
                  <a:cubicBezTo>
                    <a:pt x="169" y="217"/>
                    <a:pt x="188" y="221"/>
                    <a:pt x="194" y="19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6" y="96"/>
                    <a:pt x="0" y="191"/>
                    <a:pt x="0" y="234"/>
                  </a:cubicBezTo>
                  <a:cubicBezTo>
                    <a:pt x="1" y="622"/>
                    <a:pt x="1" y="622"/>
                    <a:pt x="1" y="622"/>
                  </a:cubicBezTo>
                  <a:cubicBezTo>
                    <a:pt x="21" y="582"/>
                    <a:pt x="59" y="583"/>
                    <a:pt x="71" y="62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071357" y="2754325"/>
              <a:ext cx="91671" cy="60128"/>
            </a:xfrm>
            <a:custGeom>
              <a:avLst/>
              <a:gdLst>
                <a:gd name="T0" fmla="*/ 10 w 39"/>
                <a:gd name="T1" fmla="*/ 6 h 26"/>
                <a:gd name="T2" fmla="*/ 3 w 39"/>
                <a:gd name="T3" fmla="*/ 14 h 26"/>
                <a:gd name="T4" fmla="*/ 9 w 39"/>
                <a:gd name="T5" fmla="*/ 21 h 26"/>
                <a:gd name="T6" fmla="*/ 27 w 39"/>
                <a:gd name="T7" fmla="*/ 0 h 26"/>
                <a:gd name="T8" fmla="*/ 39 w 39"/>
                <a:gd name="T9" fmla="*/ 13 h 26"/>
                <a:gd name="T10" fmla="*/ 29 w 39"/>
                <a:gd name="T11" fmla="*/ 26 h 26"/>
                <a:gd name="T12" fmla="*/ 27 w 39"/>
                <a:gd name="T13" fmla="*/ 23 h 26"/>
                <a:gd name="T14" fmla="*/ 35 w 39"/>
                <a:gd name="T15" fmla="*/ 13 h 26"/>
                <a:gd name="T16" fmla="*/ 28 w 39"/>
                <a:gd name="T17" fmla="*/ 4 h 26"/>
                <a:gd name="T18" fmla="*/ 10 w 39"/>
                <a:gd name="T19" fmla="*/ 26 h 26"/>
                <a:gd name="T20" fmla="*/ 0 w 39"/>
                <a:gd name="T21" fmla="*/ 14 h 26"/>
                <a:gd name="T22" fmla="*/ 9 w 39"/>
                <a:gd name="T23" fmla="*/ 2 h 26"/>
                <a:gd name="T24" fmla="*/ 10 w 39"/>
                <a:gd name="T2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6">
                  <a:moveTo>
                    <a:pt x="10" y="6"/>
                  </a:moveTo>
                  <a:cubicBezTo>
                    <a:pt x="6" y="7"/>
                    <a:pt x="3" y="10"/>
                    <a:pt x="3" y="14"/>
                  </a:cubicBezTo>
                  <a:cubicBezTo>
                    <a:pt x="3" y="19"/>
                    <a:pt x="5" y="21"/>
                    <a:pt x="9" y="21"/>
                  </a:cubicBezTo>
                  <a:cubicBezTo>
                    <a:pt x="17" y="22"/>
                    <a:pt x="15" y="0"/>
                    <a:pt x="27" y="0"/>
                  </a:cubicBezTo>
                  <a:cubicBezTo>
                    <a:pt x="33" y="0"/>
                    <a:pt x="39" y="3"/>
                    <a:pt x="39" y="13"/>
                  </a:cubicBezTo>
                  <a:cubicBezTo>
                    <a:pt x="39" y="21"/>
                    <a:pt x="33" y="24"/>
                    <a:pt x="29" y="26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1" y="21"/>
                    <a:pt x="35" y="18"/>
                    <a:pt x="35" y="13"/>
                  </a:cubicBezTo>
                  <a:cubicBezTo>
                    <a:pt x="35" y="7"/>
                    <a:pt x="32" y="4"/>
                    <a:pt x="28" y="4"/>
                  </a:cubicBezTo>
                  <a:cubicBezTo>
                    <a:pt x="19" y="4"/>
                    <a:pt x="21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8"/>
                    <a:pt x="3" y="4"/>
                    <a:pt x="9" y="2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071357" y="2674482"/>
              <a:ext cx="88714" cy="69986"/>
            </a:xfrm>
            <a:custGeom>
              <a:avLst/>
              <a:gdLst>
                <a:gd name="T0" fmla="*/ 90 w 90"/>
                <a:gd name="T1" fmla="*/ 71 h 71"/>
                <a:gd name="T2" fmla="*/ 0 w 90"/>
                <a:gd name="T3" fmla="*/ 43 h 71"/>
                <a:gd name="T4" fmla="*/ 0 w 90"/>
                <a:gd name="T5" fmla="*/ 29 h 71"/>
                <a:gd name="T6" fmla="*/ 90 w 90"/>
                <a:gd name="T7" fmla="*/ 0 h 71"/>
                <a:gd name="T8" fmla="*/ 90 w 90"/>
                <a:gd name="T9" fmla="*/ 12 h 71"/>
                <a:gd name="T10" fmla="*/ 62 w 90"/>
                <a:gd name="T11" fmla="*/ 19 h 71"/>
                <a:gd name="T12" fmla="*/ 62 w 90"/>
                <a:gd name="T13" fmla="*/ 52 h 71"/>
                <a:gd name="T14" fmla="*/ 90 w 90"/>
                <a:gd name="T15" fmla="*/ 59 h 71"/>
                <a:gd name="T16" fmla="*/ 90 w 90"/>
                <a:gd name="T17" fmla="*/ 71 h 71"/>
                <a:gd name="T18" fmla="*/ 55 w 90"/>
                <a:gd name="T19" fmla="*/ 50 h 71"/>
                <a:gd name="T20" fmla="*/ 55 w 90"/>
                <a:gd name="T21" fmla="*/ 22 h 71"/>
                <a:gd name="T22" fmla="*/ 7 w 90"/>
                <a:gd name="T23" fmla="*/ 36 h 71"/>
                <a:gd name="T24" fmla="*/ 7 w 90"/>
                <a:gd name="T25" fmla="*/ 36 h 71"/>
                <a:gd name="T26" fmla="*/ 55 w 90"/>
                <a:gd name="T27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1">
                  <a:moveTo>
                    <a:pt x="90" y="71"/>
                  </a:moveTo>
                  <a:lnTo>
                    <a:pt x="0" y="43"/>
                  </a:lnTo>
                  <a:lnTo>
                    <a:pt x="0" y="29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62" y="19"/>
                  </a:lnTo>
                  <a:lnTo>
                    <a:pt x="62" y="52"/>
                  </a:lnTo>
                  <a:lnTo>
                    <a:pt x="90" y="59"/>
                  </a:lnTo>
                  <a:lnTo>
                    <a:pt x="90" y="71"/>
                  </a:lnTo>
                  <a:close/>
                  <a:moveTo>
                    <a:pt x="55" y="50"/>
                  </a:moveTo>
                  <a:lnTo>
                    <a:pt x="55" y="22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71357" y="2583796"/>
              <a:ext cx="88714" cy="74914"/>
            </a:xfrm>
            <a:custGeom>
              <a:avLst/>
              <a:gdLst>
                <a:gd name="T0" fmla="*/ 90 w 90"/>
                <a:gd name="T1" fmla="*/ 10 h 76"/>
                <a:gd name="T2" fmla="*/ 10 w 90"/>
                <a:gd name="T3" fmla="*/ 10 h 76"/>
                <a:gd name="T4" fmla="*/ 10 w 90"/>
                <a:gd name="T5" fmla="*/ 10 h 76"/>
                <a:gd name="T6" fmla="*/ 90 w 90"/>
                <a:gd name="T7" fmla="*/ 36 h 76"/>
                <a:gd name="T8" fmla="*/ 90 w 90"/>
                <a:gd name="T9" fmla="*/ 43 h 76"/>
                <a:gd name="T10" fmla="*/ 10 w 90"/>
                <a:gd name="T11" fmla="*/ 69 h 76"/>
                <a:gd name="T12" fmla="*/ 10 w 90"/>
                <a:gd name="T13" fmla="*/ 69 h 76"/>
                <a:gd name="T14" fmla="*/ 90 w 90"/>
                <a:gd name="T15" fmla="*/ 69 h 76"/>
                <a:gd name="T16" fmla="*/ 90 w 90"/>
                <a:gd name="T17" fmla="*/ 76 h 76"/>
                <a:gd name="T18" fmla="*/ 0 w 90"/>
                <a:gd name="T19" fmla="*/ 76 h 76"/>
                <a:gd name="T20" fmla="*/ 0 w 90"/>
                <a:gd name="T21" fmla="*/ 62 h 76"/>
                <a:gd name="T22" fmla="*/ 74 w 90"/>
                <a:gd name="T23" fmla="*/ 38 h 76"/>
                <a:gd name="T24" fmla="*/ 74 w 90"/>
                <a:gd name="T25" fmla="*/ 38 h 76"/>
                <a:gd name="T26" fmla="*/ 0 w 90"/>
                <a:gd name="T27" fmla="*/ 17 h 76"/>
                <a:gd name="T28" fmla="*/ 0 w 90"/>
                <a:gd name="T29" fmla="*/ 0 h 76"/>
                <a:gd name="T30" fmla="*/ 90 w 90"/>
                <a:gd name="T31" fmla="*/ 0 h 76"/>
                <a:gd name="T32" fmla="*/ 90 w 90"/>
                <a:gd name="T33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6">
                  <a:moveTo>
                    <a:pt x="9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90" y="36"/>
                  </a:lnTo>
                  <a:lnTo>
                    <a:pt x="90" y="43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90" y="69"/>
                  </a:lnTo>
                  <a:lnTo>
                    <a:pt x="90" y="76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6071357" y="2501982"/>
              <a:ext cx="88714" cy="56186"/>
            </a:xfrm>
            <a:custGeom>
              <a:avLst/>
              <a:gdLst>
                <a:gd name="T0" fmla="*/ 38 w 38"/>
                <a:gd name="T1" fmla="*/ 24 h 24"/>
                <a:gd name="T2" fmla="*/ 0 w 38"/>
                <a:gd name="T3" fmla="*/ 24 h 24"/>
                <a:gd name="T4" fmla="*/ 0 w 38"/>
                <a:gd name="T5" fmla="*/ 11 h 24"/>
                <a:gd name="T6" fmla="*/ 11 w 38"/>
                <a:gd name="T7" fmla="*/ 0 h 24"/>
                <a:gd name="T8" fmla="*/ 21 w 38"/>
                <a:gd name="T9" fmla="*/ 13 h 24"/>
                <a:gd name="T10" fmla="*/ 21 w 38"/>
                <a:gd name="T11" fmla="*/ 20 h 24"/>
                <a:gd name="T12" fmla="*/ 38 w 38"/>
                <a:gd name="T13" fmla="*/ 20 h 24"/>
                <a:gd name="T14" fmla="*/ 38 w 38"/>
                <a:gd name="T15" fmla="*/ 24 h 24"/>
                <a:gd name="T16" fmla="*/ 18 w 38"/>
                <a:gd name="T17" fmla="*/ 20 h 24"/>
                <a:gd name="T18" fmla="*/ 18 w 38"/>
                <a:gd name="T19" fmla="*/ 13 h 24"/>
                <a:gd name="T20" fmla="*/ 11 w 38"/>
                <a:gd name="T21" fmla="*/ 4 h 24"/>
                <a:gd name="T22" fmla="*/ 4 w 38"/>
                <a:gd name="T23" fmla="*/ 12 h 24"/>
                <a:gd name="T24" fmla="*/ 4 w 38"/>
                <a:gd name="T25" fmla="*/ 20 h 24"/>
                <a:gd name="T26" fmla="*/ 18 w 38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4">
                  <a:moveTo>
                    <a:pt x="38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1" y="4"/>
                    <a:pt x="21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8" y="20"/>
                    <a:pt x="38" y="20"/>
                    <a:pt x="38" y="20"/>
                  </a:cubicBezTo>
                  <a:lnTo>
                    <a:pt x="38" y="24"/>
                  </a:lnTo>
                  <a:close/>
                  <a:moveTo>
                    <a:pt x="18" y="2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"/>
                    <a:pt x="15" y="4"/>
                    <a:pt x="11" y="4"/>
                  </a:cubicBezTo>
                  <a:cubicBezTo>
                    <a:pt x="6" y="4"/>
                    <a:pt x="4" y="6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071357" y="2431997"/>
              <a:ext cx="88714" cy="51257"/>
            </a:xfrm>
            <a:custGeom>
              <a:avLst/>
              <a:gdLst>
                <a:gd name="T0" fmla="*/ 90 w 90"/>
                <a:gd name="T1" fmla="*/ 52 h 52"/>
                <a:gd name="T2" fmla="*/ 0 w 90"/>
                <a:gd name="T3" fmla="*/ 52 h 52"/>
                <a:gd name="T4" fmla="*/ 0 w 90"/>
                <a:gd name="T5" fmla="*/ 43 h 52"/>
                <a:gd name="T6" fmla="*/ 81 w 90"/>
                <a:gd name="T7" fmla="*/ 43 h 52"/>
                <a:gd name="T8" fmla="*/ 81 w 90"/>
                <a:gd name="T9" fmla="*/ 0 h 52"/>
                <a:gd name="T10" fmla="*/ 90 w 90"/>
                <a:gd name="T11" fmla="*/ 0 h 52"/>
                <a:gd name="T12" fmla="*/ 90 w 9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52">
                  <a:moveTo>
                    <a:pt x="90" y="52"/>
                  </a:moveTo>
                  <a:lnTo>
                    <a:pt x="0" y="52"/>
                  </a:lnTo>
                  <a:lnTo>
                    <a:pt x="0" y="43"/>
                  </a:lnTo>
                  <a:lnTo>
                    <a:pt x="81" y="43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071357" y="23600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71357" y="2252597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71357" y="21806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6071357" y="2108683"/>
              <a:ext cx="88714" cy="65057"/>
            </a:xfrm>
            <a:custGeom>
              <a:avLst/>
              <a:gdLst>
                <a:gd name="T0" fmla="*/ 90 w 90"/>
                <a:gd name="T1" fmla="*/ 54 h 66"/>
                <a:gd name="T2" fmla="*/ 90 w 90"/>
                <a:gd name="T3" fmla="*/ 66 h 66"/>
                <a:gd name="T4" fmla="*/ 43 w 90"/>
                <a:gd name="T5" fmla="*/ 40 h 66"/>
                <a:gd name="T6" fmla="*/ 0 w 90"/>
                <a:gd name="T7" fmla="*/ 64 h 66"/>
                <a:gd name="T8" fmla="*/ 0 w 90"/>
                <a:gd name="T9" fmla="*/ 52 h 66"/>
                <a:gd name="T10" fmla="*/ 33 w 90"/>
                <a:gd name="T11" fmla="*/ 33 h 66"/>
                <a:gd name="T12" fmla="*/ 0 w 90"/>
                <a:gd name="T13" fmla="*/ 14 h 66"/>
                <a:gd name="T14" fmla="*/ 0 w 90"/>
                <a:gd name="T15" fmla="*/ 4 h 66"/>
                <a:gd name="T16" fmla="*/ 43 w 90"/>
                <a:gd name="T17" fmla="*/ 28 h 66"/>
                <a:gd name="T18" fmla="*/ 90 w 90"/>
                <a:gd name="T19" fmla="*/ 0 h 66"/>
                <a:gd name="T20" fmla="*/ 90 w 90"/>
                <a:gd name="T21" fmla="*/ 11 h 66"/>
                <a:gd name="T22" fmla="*/ 52 w 90"/>
                <a:gd name="T23" fmla="*/ 33 h 66"/>
                <a:gd name="T24" fmla="*/ 90 w 90"/>
                <a:gd name="T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6">
                  <a:moveTo>
                    <a:pt x="90" y="54"/>
                  </a:moveTo>
                  <a:lnTo>
                    <a:pt x="90" y="66"/>
                  </a:lnTo>
                  <a:lnTo>
                    <a:pt x="43" y="40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33" y="33"/>
                  </a:lnTo>
                  <a:lnTo>
                    <a:pt x="0" y="14"/>
                  </a:lnTo>
                  <a:lnTo>
                    <a:pt x="0" y="4"/>
                  </a:lnTo>
                  <a:lnTo>
                    <a:pt x="43" y="28"/>
                  </a:lnTo>
                  <a:lnTo>
                    <a:pt x="90" y="0"/>
                  </a:lnTo>
                  <a:lnTo>
                    <a:pt x="90" y="11"/>
                  </a:lnTo>
                  <a:lnTo>
                    <a:pt x="52" y="33"/>
                  </a:lnTo>
                  <a:lnTo>
                    <a:pt x="90" y="5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71357" y="2042640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188158" y="3751866"/>
              <a:ext cx="196157" cy="428785"/>
            </a:xfrm>
            <a:custGeom>
              <a:avLst/>
              <a:gdLst>
                <a:gd name="T0" fmla="*/ 4 w 84"/>
                <a:gd name="T1" fmla="*/ 184 h 184"/>
                <a:gd name="T2" fmla="*/ 4 w 84"/>
                <a:gd name="T3" fmla="*/ 168 h 184"/>
                <a:gd name="T4" fmla="*/ 35 w 84"/>
                <a:gd name="T5" fmla="*/ 168 h 184"/>
                <a:gd name="T6" fmla="*/ 35 w 84"/>
                <a:gd name="T7" fmla="*/ 21 h 184"/>
                <a:gd name="T8" fmla="*/ 0 w 84"/>
                <a:gd name="T9" fmla="*/ 25 h 184"/>
                <a:gd name="T10" fmla="*/ 0 w 84"/>
                <a:gd name="T11" fmla="*/ 13 h 184"/>
                <a:gd name="T12" fmla="*/ 35 w 84"/>
                <a:gd name="T13" fmla="*/ 0 h 184"/>
                <a:gd name="T14" fmla="*/ 53 w 84"/>
                <a:gd name="T15" fmla="*/ 0 h 184"/>
                <a:gd name="T16" fmla="*/ 53 w 84"/>
                <a:gd name="T17" fmla="*/ 168 h 184"/>
                <a:gd name="T18" fmla="*/ 84 w 84"/>
                <a:gd name="T19" fmla="*/ 168 h 184"/>
                <a:gd name="T20" fmla="*/ 84 w 84"/>
                <a:gd name="T21" fmla="*/ 184 h 184"/>
                <a:gd name="T22" fmla="*/ 4 w 84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84">
                  <a:moveTo>
                    <a:pt x="4" y="184"/>
                  </a:moveTo>
                  <a:cubicBezTo>
                    <a:pt x="4" y="168"/>
                    <a:pt x="4" y="168"/>
                    <a:pt x="4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3" y="9"/>
                    <a:pt x="27" y="5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4" y="184"/>
                    <a:pt x="84" y="184"/>
                    <a:pt x="84" y="184"/>
                  </a:cubicBezTo>
                  <a:lnTo>
                    <a:pt x="4" y="1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878655" y="2903167"/>
              <a:ext cx="273042" cy="426814"/>
            </a:xfrm>
            <a:custGeom>
              <a:avLst/>
              <a:gdLst>
                <a:gd name="T0" fmla="*/ 117 w 117"/>
                <a:gd name="T1" fmla="*/ 183 h 183"/>
                <a:gd name="T2" fmla="*/ 0 w 117"/>
                <a:gd name="T3" fmla="*/ 183 h 183"/>
                <a:gd name="T4" fmla="*/ 0 w 117"/>
                <a:gd name="T5" fmla="*/ 164 h 183"/>
                <a:gd name="T6" fmla="*/ 98 w 117"/>
                <a:gd name="T7" fmla="*/ 48 h 183"/>
                <a:gd name="T8" fmla="*/ 62 w 117"/>
                <a:gd name="T9" fmla="*/ 15 h 183"/>
                <a:gd name="T10" fmla="*/ 19 w 117"/>
                <a:gd name="T11" fmla="*/ 54 h 183"/>
                <a:gd name="T12" fmla="*/ 1 w 117"/>
                <a:gd name="T13" fmla="*/ 50 h 183"/>
                <a:gd name="T14" fmla="*/ 62 w 117"/>
                <a:gd name="T15" fmla="*/ 0 h 183"/>
                <a:gd name="T16" fmla="*/ 117 w 117"/>
                <a:gd name="T17" fmla="*/ 48 h 183"/>
                <a:gd name="T18" fmla="*/ 19 w 117"/>
                <a:gd name="T19" fmla="*/ 167 h 183"/>
                <a:gd name="T20" fmla="*/ 117 w 117"/>
                <a:gd name="T21" fmla="*/ 167 h 183"/>
                <a:gd name="T22" fmla="*/ 117 w 117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183">
                  <a:moveTo>
                    <a:pt x="117" y="183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1" y="100"/>
                    <a:pt x="98" y="97"/>
                    <a:pt x="98" y="48"/>
                  </a:cubicBezTo>
                  <a:cubicBezTo>
                    <a:pt x="98" y="27"/>
                    <a:pt x="85" y="15"/>
                    <a:pt x="62" y="15"/>
                  </a:cubicBezTo>
                  <a:cubicBezTo>
                    <a:pt x="36" y="15"/>
                    <a:pt x="22" y="36"/>
                    <a:pt x="19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7" y="25"/>
                    <a:pt x="22" y="0"/>
                    <a:pt x="62" y="0"/>
                  </a:cubicBezTo>
                  <a:cubicBezTo>
                    <a:pt x="92" y="0"/>
                    <a:pt x="117" y="17"/>
                    <a:pt x="117" y="48"/>
                  </a:cubicBezTo>
                  <a:cubicBezTo>
                    <a:pt x="117" y="103"/>
                    <a:pt x="38" y="118"/>
                    <a:pt x="19" y="167"/>
                  </a:cubicBezTo>
                  <a:cubicBezTo>
                    <a:pt x="117" y="167"/>
                    <a:pt x="117" y="167"/>
                    <a:pt x="117" y="167"/>
                  </a:cubicBezTo>
                  <a:lnTo>
                    <a:pt x="117" y="1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29459" y="1938155"/>
              <a:ext cx="291771" cy="433714"/>
            </a:xfrm>
            <a:custGeom>
              <a:avLst/>
              <a:gdLst>
                <a:gd name="T0" fmla="*/ 14 w 125"/>
                <a:gd name="T1" fmla="*/ 140 h 186"/>
                <a:gd name="T2" fmla="*/ 64 w 125"/>
                <a:gd name="T3" fmla="*/ 170 h 186"/>
                <a:gd name="T4" fmla="*/ 106 w 125"/>
                <a:gd name="T5" fmla="*/ 135 h 186"/>
                <a:gd name="T6" fmla="*/ 55 w 125"/>
                <a:gd name="T7" fmla="*/ 94 h 186"/>
                <a:gd name="T8" fmla="*/ 38 w 125"/>
                <a:gd name="T9" fmla="*/ 94 h 186"/>
                <a:gd name="T10" fmla="*/ 38 w 125"/>
                <a:gd name="T11" fmla="*/ 79 h 186"/>
                <a:gd name="T12" fmla="*/ 48 w 125"/>
                <a:gd name="T13" fmla="*/ 79 h 186"/>
                <a:gd name="T14" fmla="*/ 100 w 125"/>
                <a:gd name="T15" fmla="*/ 45 h 186"/>
                <a:gd name="T16" fmla="*/ 67 w 125"/>
                <a:gd name="T17" fmla="*/ 15 h 186"/>
                <a:gd name="T18" fmla="*/ 23 w 125"/>
                <a:gd name="T19" fmla="*/ 40 h 186"/>
                <a:gd name="T20" fmla="*/ 9 w 125"/>
                <a:gd name="T21" fmla="*/ 30 h 186"/>
                <a:gd name="T22" fmla="*/ 67 w 125"/>
                <a:gd name="T23" fmla="*/ 0 h 186"/>
                <a:gd name="T24" fmla="*/ 119 w 125"/>
                <a:gd name="T25" fmla="*/ 45 h 186"/>
                <a:gd name="T26" fmla="*/ 91 w 125"/>
                <a:gd name="T27" fmla="*/ 85 h 186"/>
                <a:gd name="T28" fmla="*/ 125 w 125"/>
                <a:gd name="T29" fmla="*/ 133 h 186"/>
                <a:gd name="T30" fmla="*/ 64 w 125"/>
                <a:gd name="T31" fmla="*/ 186 h 186"/>
                <a:gd name="T32" fmla="*/ 0 w 125"/>
                <a:gd name="T33" fmla="*/ 150 h 186"/>
                <a:gd name="T34" fmla="*/ 14 w 125"/>
                <a:gd name="T35" fmla="*/ 14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86">
                  <a:moveTo>
                    <a:pt x="14" y="140"/>
                  </a:moveTo>
                  <a:cubicBezTo>
                    <a:pt x="28" y="159"/>
                    <a:pt x="45" y="170"/>
                    <a:pt x="64" y="170"/>
                  </a:cubicBezTo>
                  <a:cubicBezTo>
                    <a:pt x="90" y="170"/>
                    <a:pt x="106" y="157"/>
                    <a:pt x="106" y="135"/>
                  </a:cubicBezTo>
                  <a:cubicBezTo>
                    <a:pt x="106" y="110"/>
                    <a:pt x="91" y="94"/>
                    <a:pt x="55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4" y="79"/>
                    <a:pt x="100" y="67"/>
                    <a:pt x="100" y="45"/>
                  </a:cubicBezTo>
                  <a:cubicBezTo>
                    <a:pt x="100" y="27"/>
                    <a:pt x="84" y="15"/>
                    <a:pt x="67" y="15"/>
                  </a:cubicBezTo>
                  <a:cubicBezTo>
                    <a:pt x="45" y="15"/>
                    <a:pt x="35" y="25"/>
                    <a:pt x="23" y="4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1" y="13"/>
                    <a:pt x="38" y="0"/>
                    <a:pt x="67" y="0"/>
                  </a:cubicBezTo>
                  <a:cubicBezTo>
                    <a:pt x="99" y="0"/>
                    <a:pt x="119" y="16"/>
                    <a:pt x="119" y="45"/>
                  </a:cubicBezTo>
                  <a:cubicBezTo>
                    <a:pt x="119" y="67"/>
                    <a:pt x="105" y="79"/>
                    <a:pt x="91" y="85"/>
                  </a:cubicBezTo>
                  <a:cubicBezTo>
                    <a:pt x="119" y="96"/>
                    <a:pt x="125" y="116"/>
                    <a:pt x="125" y="133"/>
                  </a:cubicBezTo>
                  <a:cubicBezTo>
                    <a:pt x="125" y="164"/>
                    <a:pt x="102" y="186"/>
                    <a:pt x="64" y="186"/>
                  </a:cubicBezTo>
                  <a:cubicBezTo>
                    <a:pt x="29" y="186"/>
                    <a:pt x="8" y="164"/>
                    <a:pt x="0" y="150"/>
                  </a:cubicBezTo>
                  <a:lnTo>
                    <a:pt x="1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48940" y="1862442"/>
            <a:ext cx="2274911" cy="1038504"/>
            <a:chOff x="7665253" y="2483254"/>
            <a:chExt cx="3033214" cy="1384671"/>
          </a:xfrm>
        </p:grpSpPr>
        <p:sp>
          <p:nvSpPr>
            <p:cNvPr id="83" name="TextBox 82"/>
            <p:cNvSpPr txBox="1"/>
            <p:nvPr/>
          </p:nvSpPr>
          <p:spPr>
            <a:xfrm>
              <a:off x="7665253" y="2483254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65253" y="2821485"/>
              <a:ext cx="3033214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19202" y="1224439"/>
            <a:ext cx="2274911" cy="761505"/>
            <a:chOff x="1358936" y="1632584"/>
            <a:chExt cx="3033214" cy="1015339"/>
          </a:xfrm>
        </p:grpSpPr>
        <p:sp>
          <p:nvSpPr>
            <p:cNvPr id="85" name="TextBox 84"/>
            <p:cNvSpPr txBox="1"/>
            <p:nvPr/>
          </p:nvSpPr>
          <p:spPr>
            <a:xfrm>
              <a:off x="2199924" y="1632584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58936" y="1970815"/>
              <a:ext cx="303321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19202" y="2507837"/>
            <a:ext cx="2274911" cy="761505"/>
            <a:chOff x="1358936" y="3343781"/>
            <a:chExt cx="3033214" cy="1015339"/>
          </a:xfrm>
        </p:grpSpPr>
        <p:sp>
          <p:nvSpPr>
            <p:cNvPr id="87" name="TextBox 86"/>
            <p:cNvSpPr txBox="1"/>
            <p:nvPr/>
          </p:nvSpPr>
          <p:spPr>
            <a:xfrm>
              <a:off x="2199924" y="3343781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58936" y="3682012"/>
              <a:ext cx="303321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4938" y="3846081"/>
            <a:ext cx="2919767" cy="922486"/>
            <a:chOff x="873251" y="5128108"/>
            <a:chExt cx="3893022" cy="1229981"/>
          </a:xfrm>
        </p:grpSpPr>
        <p:sp>
          <p:nvSpPr>
            <p:cNvPr id="89" name="Rectangle 88"/>
            <p:cNvSpPr/>
            <p:nvPr/>
          </p:nvSpPr>
          <p:spPr>
            <a:xfrm>
              <a:off x="873251" y="5128108"/>
              <a:ext cx="3893022" cy="1229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35229" y="5261235"/>
              <a:ext cx="253104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18744" y="5307339"/>
              <a:ext cx="127000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85%</a:t>
              </a:r>
              <a:endParaRPr lang="en-GB" sz="3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18966" y="5886397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7836577" y="3743847"/>
            <a:ext cx="296263" cy="312007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reeform 93"/>
          <p:cNvSpPr>
            <a:spLocks noEditPoints="1"/>
          </p:cNvSpPr>
          <p:nvPr/>
        </p:nvSpPr>
        <p:spPr bwMode="auto">
          <a:xfrm>
            <a:off x="5667079" y="3702243"/>
            <a:ext cx="281951" cy="287676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reeform 94"/>
          <p:cNvSpPr>
            <a:spLocks noEditPoints="1"/>
          </p:cNvSpPr>
          <p:nvPr/>
        </p:nvSpPr>
        <p:spPr bwMode="auto">
          <a:xfrm>
            <a:off x="6717074" y="3699196"/>
            <a:ext cx="285395" cy="332327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520718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628549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757482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/>
      <p:bldP spid="97" grpId="0"/>
      <p:bldP spid="9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>
            <a:spLocks/>
          </p:cNvSpPr>
          <p:nvPr/>
        </p:nvSpPr>
        <p:spPr bwMode="auto">
          <a:xfrm>
            <a:off x="2112052" y="4301392"/>
            <a:ext cx="953319" cy="640837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1158735" y="839822"/>
            <a:ext cx="2898040" cy="3388797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1895444" y="810824"/>
            <a:ext cx="1982807" cy="1224058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2940404" y="1504573"/>
            <a:ext cx="1116371" cy="1768477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1144450" y="996606"/>
            <a:ext cx="1224675" cy="180375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grpSp>
        <p:nvGrpSpPr>
          <p:cNvPr id="2" name="组合 41"/>
          <p:cNvGrpSpPr>
            <a:grpSpLocks/>
          </p:cNvGrpSpPr>
          <p:nvPr/>
        </p:nvGrpSpPr>
        <p:grpSpPr bwMode="auto">
          <a:xfrm>
            <a:off x="1248267" y="1493703"/>
            <a:ext cx="864530" cy="1172371"/>
            <a:chOff x="1681435" y="1637023"/>
            <a:chExt cx="1152128" cy="1584224"/>
          </a:xfrm>
        </p:grpSpPr>
        <p:sp>
          <p:nvSpPr>
            <p:cNvPr id="43" name="TextBox 42"/>
            <p:cNvSpPr txBox="1"/>
            <p:nvPr/>
          </p:nvSpPr>
          <p:spPr>
            <a:xfrm>
              <a:off x="2007772" y="1637023"/>
              <a:ext cx="523812" cy="6725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81435" y="2157586"/>
              <a:ext cx="1152128" cy="10636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3" name="组合 44"/>
          <p:cNvGrpSpPr>
            <a:grpSpLocks/>
          </p:cNvGrpSpPr>
          <p:nvPr/>
        </p:nvGrpSpPr>
        <p:grpSpPr bwMode="auto">
          <a:xfrm>
            <a:off x="2477123" y="888980"/>
            <a:ext cx="863036" cy="899355"/>
            <a:chOff x="3362324" y="871906"/>
            <a:chExt cx="1152128" cy="1215344"/>
          </a:xfrm>
        </p:grpSpPr>
        <p:sp>
          <p:nvSpPr>
            <p:cNvPr id="46" name="TextBox 45"/>
            <p:cNvSpPr txBox="1"/>
            <p:nvPr/>
          </p:nvSpPr>
          <p:spPr>
            <a:xfrm>
              <a:off x="3615473" y="871906"/>
              <a:ext cx="484060" cy="5941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57" b="1" dirty="0">
                  <a:solidFill>
                    <a:srgbClr val="F8F8F8"/>
                  </a:solidFill>
                  <a:latin typeface="+mj-ea"/>
                  <a:ea typeface="+mj-ea"/>
                </a:rPr>
                <a:t>2</a:t>
              </a:r>
              <a:endParaRPr lang="zh-CN" altLang="en-US" sz="2257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62324" y="1414683"/>
              <a:ext cx="1152128" cy="6725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17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4" name="组合 47"/>
          <p:cNvGrpSpPr>
            <a:grpSpLocks/>
          </p:cNvGrpSpPr>
          <p:nvPr/>
        </p:nvGrpSpPr>
        <p:grpSpPr bwMode="auto">
          <a:xfrm>
            <a:off x="3089311" y="1886400"/>
            <a:ext cx="864529" cy="1241054"/>
            <a:chOff x="4138032" y="2168050"/>
            <a:chExt cx="1152128" cy="1674869"/>
          </a:xfrm>
        </p:grpSpPr>
        <p:sp>
          <p:nvSpPr>
            <p:cNvPr id="49" name="TextBox 48"/>
            <p:cNvSpPr txBox="1"/>
            <p:nvPr/>
          </p:nvSpPr>
          <p:spPr>
            <a:xfrm>
              <a:off x="4464368" y="2168050"/>
              <a:ext cx="523812" cy="671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3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38032" y="2780633"/>
              <a:ext cx="1152128" cy="10622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5" name="组合 50"/>
          <p:cNvGrpSpPr>
            <a:grpSpLocks/>
          </p:cNvGrpSpPr>
          <p:nvPr/>
        </p:nvGrpSpPr>
        <p:grpSpPr bwMode="auto">
          <a:xfrm>
            <a:off x="2234487" y="2976280"/>
            <a:ext cx="864529" cy="1166397"/>
            <a:chOff x="2930276" y="3668024"/>
            <a:chExt cx="1152128" cy="1574536"/>
          </a:xfrm>
        </p:grpSpPr>
        <p:sp>
          <p:nvSpPr>
            <p:cNvPr id="52" name="TextBox 51"/>
            <p:cNvSpPr txBox="1"/>
            <p:nvPr/>
          </p:nvSpPr>
          <p:spPr>
            <a:xfrm>
              <a:off x="3256612" y="3668024"/>
              <a:ext cx="523812" cy="67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latin typeface="+mj-ea"/>
                  <a:ea typeface="+mj-ea"/>
                </a:rPr>
                <a:t>4</a:t>
              </a:r>
              <a:endParaRPr lang="zh-CN" altLang="en-US" sz="2634" b="1" dirty="0">
                <a:latin typeface="+mj-ea"/>
                <a:ea typeface="+mj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30276" y="4179990"/>
              <a:ext cx="1152128" cy="10625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latin typeface="+mn-ea"/>
                  <a:ea typeface="+mn-ea"/>
                </a:rPr>
                <a:t>请输入您的文字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144152" y="4438178"/>
            <a:ext cx="863036" cy="300510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algn="ctr"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5" b="1" dirty="0">
                <a:solidFill>
                  <a:srgbClr val="F8F8F8"/>
                </a:solidFill>
                <a:latin typeface="+mn-ea"/>
                <a:ea typeface="+mn-ea"/>
              </a:rPr>
              <a:t>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09653" y="1089923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grpSp>
        <p:nvGrpSpPr>
          <p:cNvPr id="6" name="组合 55"/>
          <p:cNvGrpSpPr/>
          <p:nvPr/>
        </p:nvGrpSpPr>
        <p:grpSpPr>
          <a:xfrm>
            <a:off x="4508849" y="1110551"/>
            <a:ext cx="721283" cy="712608"/>
            <a:chOff x="6409426" y="1173624"/>
            <a:chExt cx="962086" cy="962084"/>
          </a:xfrm>
          <a:solidFill>
            <a:schemeClr val="accent3"/>
          </a:solidFill>
        </p:grpSpPr>
        <p:sp>
          <p:nvSpPr>
            <p:cNvPr id="57" name="椭圆 56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3352" y="131896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58"/>
          <p:cNvGrpSpPr/>
          <p:nvPr/>
        </p:nvGrpSpPr>
        <p:grpSpPr>
          <a:xfrm>
            <a:off x="4508849" y="2015147"/>
            <a:ext cx="721283" cy="712608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35866" y="2536283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2</a:t>
              </a:r>
              <a:endParaRPr lang="zh-CN" altLang="en-US" sz="2634" dirty="0"/>
            </a:p>
          </p:txBody>
        </p:sp>
      </p:grpSp>
      <p:grpSp>
        <p:nvGrpSpPr>
          <p:cNvPr id="8" name="组合 61"/>
          <p:cNvGrpSpPr/>
          <p:nvPr/>
        </p:nvGrpSpPr>
        <p:grpSpPr>
          <a:xfrm>
            <a:off x="4508846" y="2884123"/>
            <a:ext cx="721283" cy="712608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63" name="椭圆 62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35870" y="3702117"/>
              <a:ext cx="524280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3</a:t>
              </a:r>
              <a:endParaRPr lang="zh-CN" altLang="en-US" sz="2634" dirty="0"/>
            </a:p>
          </p:txBody>
        </p:sp>
      </p:grpSp>
      <p:grpSp>
        <p:nvGrpSpPr>
          <p:cNvPr id="9" name="组合 64"/>
          <p:cNvGrpSpPr/>
          <p:nvPr/>
        </p:nvGrpSpPr>
        <p:grpSpPr>
          <a:xfrm>
            <a:off x="4508849" y="3847805"/>
            <a:ext cx="721283" cy="712608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66" name="椭圆 65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 dirty="0">
                <a:latin typeface="+mn-lt"/>
                <a:ea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16830" y="500550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4</a:t>
              </a:r>
              <a:endParaRPr lang="zh-CN" altLang="en-US" sz="2634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409653" y="1989426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09653" y="2868886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09653" y="3839428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</p:spTree>
    <p:extLst>
      <p:ext uri="{BB962C8B-B14F-4D97-AF65-F5344CB8AC3E}">
        <p14:creationId xmlns:p14="http://schemas.microsoft.com/office/powerpoint/2010/main" val="22873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8" grpId="0"/>
      <p:bldP spid="69" grpId="0"/>
      <p:bldP spid="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15816" y="1347614"/>
            <a:ext cx="3351957" cy="3513870"/>
            <a:chOff x="7070680" y="1485705"/>
            <a:chExt cx="4469276" cy="4685160"/>
          </a:xfrm>
          <a:effectLst>
            <a:outerShdw blurRad="50800" dist="152400" dir="5400000" algn="t" rotWithShape="0">
              <a:prstClr val="black">
                <a:alpha val="25000"/>
              </a:prstClr>
            </a:outerShdw>
          </a:effectLst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>
                <a:spLocks/>
              </p:cNvSpPr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>
                <a:spLocks/>
              </p:cNvSpPr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>
                <a:spLocks/>
              </p:cNvSpPr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>
                <a:spLocks/>
              </p:cNvSpPr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>
                <a:spLocks/>
              </p:cNvSpPr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>
                <a:spLocks/>
              </p:cNvSpPr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>
                <a:spLocks/>
              </p:cNvSpPr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>
                <a:spLocks/>
              </p:cNvSpPr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>
                <a:spLocks/>
              </p:cNvSpPr>
              <p:nvPr/>
            </p:nvSpPr>
            <p:spPr bwMode="auto">
              <a:xfrm rot="10306700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449748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9730" y="1894298"/>
            <a:ext cx="1847063" cy="1133302"/>
            <a:chOff x="786306" y="2525730"/>
            <a:chExt cx="2462751" cy="1511069"/>
          </a:xfrm>
        </p:grpSpPr>
        <p:sp>
          <p:nvSpPr>
            <p:cNvPr id="25" name="Rectangle 24"/>
            <p:cNvSpPr/>
            <p:nvPr/>
          </p:nvSpPr>
          <p:spPr>
            <a:xfrm>
              <a:off x="786306" y="2805693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14634" y="2525730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1672" y="3428868"/>
            <a:ext cx="1847063" cy="1133302"/>
            <a:chOff x="842229" y="4571823"/>
            <a:chExt cx="2462751" cy="1511069"/>
          </a:xfrm>
        </p:grpSpPr>
        <p:sp>
          <p:nvSpPr>
            <p:cNvPr id="27" name="Rectangle 26"/>
            <p:cNvSpPr/>
            <p:nvPr/>
          </p:nvSpPr>
          <p:spPr>
            <a:xfrm>
              <a:off x="842229" y="4851786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70557" y="4571823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65265" y="1894298"/>
            <a:ext cx="1847063" cy="1133302"/>
            <a:chOff x="8887019" y="2525730"/>
            <a:chExt cx="2462751" cy="1511069"/>
          </a:xfrm>
        </p:grpSpPr>
        <p:sp>
          <p:nvSpPr>
            <p:cNvPr id="29" name="Rectangle 28"/>
            <p:cNvSpPr/>
            <p:nvPr/>
          </p:nvSpPr>
          <p:spPr>
            <a:xfrm flipH="1">
              <a:off x="8887019" y="2805693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8887019" y="2525730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7207" y="3428868"/>
            <a:ext cx="1847063" cy="1133302"/>
            <a:chOff x="8942942" y="4571823"/>
            <a:chExt cx="2462751" cy="1511069"/>
          </a:xfrm>
        </p:grpSpPr>
        <p:sp>
          <p:nvSpPr>
            <p:cNvPr id="31" name="Rectangle 30"/>
            <p:cNvSpPr/>
            <p:nvPr/>
          </p:nvSpPr>
          <p:spPr>
            <a:xfrm flipH="1">
              <a:off x="8942942" y="4851786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8942942" y="4571823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2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4"/>
          <p:cNvSpPr/>
          <p:nvPr/>
        </p:nvSpPr>
        <p:spPr>
          <a:xfrm>
            <a:off x="2857591" y="1490301"/>
            <a:ext cx="3434494" cy="1779808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" fmla="*/ 0 w 3487467"/>
              <a:gd name="connsiteY0" fmla="*/ 0 h 1719830"/>
              <a:gd name="connsiteX1" fmla="*/ 3439660 w 3487467"/>
              <a:gd name="connsiteY1" fmla="*/ 0 h 1719830"/>
              <a:gd name="connsiteX2" fmla="*/ 1719830 w 3487467"/>
              <a:gd name="connsiteY2" fmla="*/ 1719830 h 1719830"/>
              <a:gd name="connsiteX3" fmla="*/ 0 w 3487467"/>
              <a:gd name="connsiteY3" fmla="*/ 0 h 1719830"/>
              <a:gd name="connsiteX0" fmla="*/ 6132 w 3493599"/>
              <a:gd name="connsiteY0" fmla="*/ 130018 h 1849848"/>
              <a:gd name="connsiteX1" fmla="*/ 3445792 w 3493599"/>
              <a:gd name="connsiteY1" fmla="*/ 130018 h 1849848"/>
              <a:gd name="connsiteX2" fmla="*/ 1725962 w 3493599"/>
              <a:gd name="connsiteY2" fmla="*/ 1849848 h 1849848"/>
              <a:gd name="connsiteX3" fmla="*/ 6132 w 3493599"/>
              <a:gd name="connsiteY3" fmla="*/ 130018 h 1849848"/>
              <a:gd name="connsiteX0" fmla="*/ 6132 w 3493599"/>
              <a:gd name="connsiteY0" fmla="*/ 35412 h 1755242"/>
              <a:gd name="connsiteX1" fmla="*/ 3445792 w 3493599"/>
              <a:gd name="connsiteY1" fmla="*/ 35412 h 1755242"/>
              <a:gd name="connsiteX2" fmla="*/ 1725962 w 3493599"/>
              <a:gd name="connsiteY2" fmla="*/ 1755242 h 1755242"/>
              <a:gd name="connsiteX3" fmla="*/ 6132 w 3493599"/>
              <a:gd name="connsiteY3" fmla="*/ 35412 h 1755242"/>
              <a:gd name="connsiteX0" fmla="*/ 4377 w 3488420"/>
              <a:gd name="connsiteY0" fmla="*/ 11795 h 1772900"/>
              <a:gd name="connsiteX1" fmla="*/ 3450912 w 3488420"/>
              <a:gd name="connsiteY1" fmla="*/ 53046 h 1772900"/>
              <a:gd name="connsiteX2" fmla="*/ 1731082 w 3488420"/>
              <a:gd name="connsiteY2" fmla="*/ 1772876 h 1772900"/>
              <a:gd name="connsiteX3" fmla="*/ 4377 w 3488420"/>
              <a:gd name="connsiteY3" fmla="*/ 11795 h 1772900"/>
              <a:gd name="connsiteX0" fmla="*/ 39013 w 3522446"/>
              <a:gd name="connsiteY0" fmla="*/ 134148 h 1909003"/>
              <a:gd name="connsiteX1" fmla="*/ 3485548 w 3522446"/>
              <a:gd name="connsiteY1" fmla="*/ 175399 h 1909003"/>
              <a:gd name="connsiteX2" fmla="*/ 1738217 w 3522446"/>
              <a:gd name="connsiteY2" fmla="*/ 1908979 h 1909003"/>
              <a:gd name="connsiteX3" fmla="*/ 39013 w 3522446"/>
              <a:gd name="connsiteY3" fmla="*/ 134148 h 1909003"/>
              <a:gd name="connsiteX0" fmla="*/ 55067 w 3553265"/>
              <a:gd name="connsiteY0" fmla="*/ 134148 h 1909002"/>
              <a:gd name="connsiteX1" fmla="*/ 3501602 w 3553265"/>
              <a:gd name="connsiteY1" fmla="*/ 175399 h 1909002"/>
              <a:gd name="connsiteX2" fmla="*/ 1754271 w 3553265"/>
              <a:gd name="connsiteY2" fmla="*/ 1908979 h 1909002"/>
              <a:gd name="connsiteX3" fmla="*/ 55067 w 3553265"/>
              <a:gd name="connsiteY3" fmla="*/ 134148 h 1909002"/>
              <a:gd name="connsiteX0" fmla="*/ 39426 w 3502160"/>
              <a:gd name="connsiteY0" fmla="*/ 134148 h 1909003"/>
              <a:gd name="connsiteX1" fmla="*/ 3465335 w 3502160"/>
              <a:gd name="connsiteY1" fmla="*/ 175399 h 1909003"/>
              <a:gd name="connsiteX2" fmla="*/ 1718004 w 3502160"/>
              <a:gd name="connsiteY2" fmla="*/ 1908979 h 1909003"/>
              <a:gd name="connsiteX3" fmla="*/ 39426 w 3502160"/>
              <a:gd name="connsiteY3" fmla="*/ 134148 h 1909003"/>
              <a:gd name="connsiteX0" fmla="*/ 8999 w 3471733"/>
              <a:gd name="connsiteY0" fmla="*/ 21578 h 1796433"/>
              <a:gd name="connsiteX1" fmla="*/ 3434908 w 3471733"/>
              <a:gd name="connsiteY1" fmla="*/ 62829 h 1796433"/>
              <a:gd name="connsiteX2" fmla="*/ 1687577 w 3471733"/>
              <a:gd name="connsiteY2" fmla="*/ 1796409 h 1796433"/>
              <a:gd name="connsiteX3" fmla="*/ 8999 w 3471733"/>
              <a:gd name="connsiteY3" fmla="*/ 21578 h 1796433"/>
              <a:gd name="connsiteX0" fmla="*/ 39425 w 3502159"/>
              <a:gd name="connsiteY0" fmla="*/ 135675 h 1931154"/>
              <a:gd name="connsiteX1" fmla="*/ 3465334 w 3502159"/>
              <a:gd name="connsiteY1" fmla="*/ 176926 h 1931154"/>
              <a:gd name="connsiteX2" fmla="*/ 1718003 w 3502159"/>
              <a:gd name="connsiteY2" fmla="*/ 1931131 h 1931154"/>
              <a:gd name="connsiteX3" fmla="*/ 39425 w 3502159"/>
              <a:gd name="connsiteY3" fmla="*/ 135675 h 1931154"/>
              <a:gd name="connsiteX0" fmla="*/ 7276 w 3470010"/>
              <a:gd name="connsiteY0" fmla="*/ 26065 h 1821544"/>
              <a:gd name="connsiteX1" fmla="*/ 3433185 w 3470010"/>
              <a:gd name="connsiteY1" fmla="*/ 67316 h 1821544"/>
              <a:gd name="connsiteX2" fmla="*/ 1685854 w 3470010"/>
              <a:gd name="connsiteY2" fmla="*/ 1821521 h 1821544"/>
              <a:gd name="connsiteX3" fmla="*/ 7276 w 3470010"/>
              <a:gd name="connsiteY3" fmla="*/ 26065 h 1821544"/>
              <a:gd name="connsiteX0" fmla="*/ 12669 w 3492943"/>
              <a:gd name="connsiteY0" fmla="*/ 26065 h 1822469"/>
              <a:gd name="connsiteX1" fmla="*/ 3438578 w 3492943"/>
              <a:gd name="connsiteY1" fmla="*/ 67316 h 1822469"/>
              <a:gd name="connsiteX2" fmla="*/ 1691247 w 3492943"/>
              <a:gd name="connsiteY2" fmla="*/ 1821521 h 1822469"/>
              <a:gd name="connsiteX3" fmla="*/ 12669 w 3492943"/>
              <a:gd name="connsiteY3" fmla="*/ 26065 h 1822469"/>
              <a:gd name="connsiteX0" fmla="*/ 48756 w 3529030"/>
              <a:gd name="connsiteY0" fmla="*/ 3139 h 1799516"/>
              <a:gd name="connsiteX1" fmla="*/ 3474665 w 3529030"/>
              <a:gd name="connsiteY1" fmla="*/ 44390 h 1799516"/>
              <a:gd name="connsiteX2" fmla="*/ 1727334 w 3529030"/>
              <a:gd name="connsiteY2" fmla="*/ 1798595 h 1799516"/>
              <a:gd name="connsiteX3" fmla="*/ 48756 w 3529030"/>
              <a:gd name="connsiteY3" fmla="*/ 3139 h 1799516"/>
              <a:gd name="connsiteX0" fmla="*/ 48756 w 3529030"/>
              <a:gd name="connsiteY0" fmla="*/ 5796 h 1802173"/>
              <a:gd name="connsiteX1" fmla="*/ 3474665 w 3529030"/>
              <a:gd name="connsiteY1" fmla="*/ 47047 h 1802173"/>
              <a:gd name="connsiteX2" fmla="*/ 1727334 w 3529030"/>
              <a:gd name="connsiteY2" fmla="*/ 1801252 h 1802173"/>
              <a:gd name="connsiteX3" fmla="*/ 48756 w 3529030"/>
              <a:gd name="connsiteY3" fmla="*/ 5796 h 1802173"/>
              <a:gd name="connsiteX0" fmla="*/ 48756 w 3477652"/>
              <a:gd name="connsiteY0" fmla="*/ 5796 h 1802173"/>
              <a:gd name="connsiteX1" fmla="*/ 3474665 w 3477652"/>
              <a:gd name="connsiteY1" fmla="*/ 47047 h 1802173"/>
              <a:gd name="connsiteX2" fmla="*/ 1727334 w 3477652"/>
              <a:gd name="connsiteY2" fmla="*/ 1801252 h 1802173"/>
              <a:gd name="connsiteX3" fmla="*/ 48756 w 3477652"/>
              <a:gd name="connsiteY3" fmla="*/ 5796 h 18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537017" y="1312270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663013" y="1486369"/>
            <a:ext cx="1890174" cy="20967"/>
          </a:xfrm>
          <a:prstGeom prst="line">
            <a:avLst/>
          </a:prstGeom>
          <a:ln w="76200">
            <a:solidFill>
              <a:srgbClr val="FBAA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72643" y="1486370"/>
            <a:ext cx="1480543" cy="1041257"/>
          </a:xfrm>
          <a:prstGeom prst="line">
            <a:avLst/>
          </a:prstGeom>
          <a:ln w="76200">
            <a:solidFill>
              <a:srgbClr val="F88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934647" y="1486371"/>
            <a:ext cx="618540" cy="1757380"/>
          </a:xfrm>
          <a:prstGeom prst="line">
            <a:avLst/>
          </a:prstGeom>
          <a:ln w="76200">
            <a:solidFill>
              <a:srgbClr val="89D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4553188" y="1486371"/>
            <a:ext cx="662250" cy="1695841"/>
          </a:xfrm>
          <a:prstGeom prst="line">
            <a:avLst/>
          </a:prstGeom>
          <a:ln w="76200">
            <a:solidFill>
              <a:srgbClr val="89D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4553187" y="1486370"/>
            <a:ext cx="1447056" cy="1041257"/>
          </a:xfrm>
          <a:prstGeom prst="line">
            <a:avLst/>
          </a:prstGeom>
          <a:ln w="76200">
            <a:solidFill>
              <a:srgbClr val="F88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53187" y="1486368"/>
            <a:ext cx="1838185" cy="13634"/>
          </a:xfrm>
          <a:prstGeom prst="line">
            <a:avLst/>
          </a:prstGeom>
          <a:ln w="76200">
            <a:solidFill>
              <a:srgbClr val="FBAA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2875723" y="2134748"/>
            <a:ext cx="651940" cy="65194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47514" y="2820008"/>
            <a:ext cx="651940" cy="65194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884312" y="2786688"/>
            <a:ext cx="651940" cy="65194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8404" y="2039091"/>
            <a:ext cx="651940" cy="65194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23173" y="1182144"/>
            <a:ext cx="651940" cy="65194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98489" y="1170883"/>
            <a:ext cx="651940" cy="65194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91795" y="1588093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2034817" y="2450100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0" name="TextBox 18"/>
          <p:cNvSpPr txBox="1"/>
          <p:nvPr/>
        </p:nvSpPr>
        <p:spPr>
          <a:xfrm>
            <a:off x="589596" y="2725924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1" name="TextBox 19"/>
          <p:cNvSpPr txBox="1"/>
          <p:nvPr/>
        </p:nvSpPr>
        <p:spPr>
          <a:xfrm>
            <a:off x="2936245" y="3374587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1491024" y="3650410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5334323" y="3393997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5176473" y="3670438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6152138" y="2470633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6" name="TextBox 24"/>
          <p:cNvSpPr txBox="1"/>
          <p:nvPr/>
        </p:nvSpPr>
        <p:spPr>
          <a:xfrm>
            <a:off x="5994287" y="2747074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7" name="TextBox 25"/>
          <p:cNvSpPr txBox="1"/>
          <p:nvPr/>
        </p:nvSpPr>
        <p:spPr>
          <a:xfrm>
            <a:off x="6614382" y="1460082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8" name="TextBox 26"/>
          <p:cNvSpPr txBox="1"/>
          <p:nvPr/>
        </p:nvSpPr>
        <p:spPr>
          <a:xfrm>
            <a:off x="6456531" y="1736522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860709" y="793891"/>
            <a:ext cx="1384955" cy="1384955"/>
            <a:chOff x="3851771" y="1163107"/>
            <a:chExt cx="1402358" cy="1402358"/>
          </a:xfrm>
        </p:grpSpPr>
        <p:grpSp>
          <p:nvGrpSpPr>
            <p:cNvPr id="30" name="组合 29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76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29"/>
            <p:cNvSpPr txBox="1"/>
            <p:nvPr/>
          </p:nvSpPr>
          <p:spPr>
            <a:xfrm>
              <a:off x="4304361" y="1616482"/>
              <a:ext cx="547325" cy="524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8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标题</a:t>
              </a:r>
              <a:endParaRPr lang="en-US" altLang="zh-CN" sz="138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8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073324"/>
      </p:ext>
    </p:extLst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>
            <a:spLocks noEditPoints="1"/>
          </p:cNvSpPr>
          <p:nvPr/>
        </p:nvSpPr>
        <p:spPr bwMode="auto">
          <a:xfrm>
            <a:off x="3309307" y="1506624"/>
            <a:ext cx="2505075" cy="2510394"/>
          </a:xfrm>
          <a:custGeom>
            <a:avLst/>
            <a:gdLst>
              <a:gd name="T0" fmla="*/ 1043 w 1088"/>
              <a:gd name="T1" fmla="*/ 507 h 1090"/>
              <a:gd name="T2" fmla="*/ 1036 w 1088"/>
              <a:gd name="T3" fmla="*/ 455 h 1090"/>
              <a:gd name="T4" fmla="*/ 1024 w 1088"/>
              <a:gd name="T5" fmla="*/ 404 h 1090"/>
              <a:gd name="T6" fmla="*/ 1007 w 1088"/>
              <a:gd name="T7" fmla="*/ 355 h 1090"/>
              <a:gd name="T8" fmla="*/ 984 w 1088"/>
              <a:gd name="T9" fmla="*/ 307 h 1090"/>
              <a:gd name="T10" fmla="*/ 957 w 1088"/>
              <a:gd name="T11" fmla="*/ 263 h 1090"/>
              <a:gd name="T12" fmla="*/ 925 w 1088"/>
              <a:gd name="T13" fmla="*/ 221 h 1090"/>
              <a:gd name="T14" fmla="*/ 890 w 1088"/>
              <a:gd name="T15" fmla="*/ 183 h 1090"/>
              <a:gd name="T16" fmla="*/ 850 w 1088"/>
              <a:gd name="T17" fmla="*/ 149 h 1090"/>
              <a:gd name="T18" fmla="*/ 807 w 1088"/>
              <a:gd name="T19" fmla="*/ 119 h 1090"/>
              <a:gd name="T20" fmla="*/ 761 w 1088"/>
              <a:gd name="T21" fmla="*/ 93 h 1090"/>
              <a:gd name="T22" fmla="*/ 713 w 1088"/>
              <a:gd name="T23" fmla="*/ 73 h 1090"/>
              <a:gd name="T24" fmla="*/ 663 w 1088"/>
              <a:gd name="T25" fmla="*/ 58 h 1090"/>
              <a:gd name="T26" fmla="*/ 611 w 1088"/>
              <a:gd name="T27" fmla="*/ 48 h 1090"/>
              <a:gd name="T28" fmla="*/ 559 w 1088"/>
              <a:gd name="T29" fmla="*/ 44 h 1090"/>
              <a:gd name="T30" fmla="*/ 507 w 1088"/>
              <a:gd name="T31" fmla="*/ 45 h 1090"/>
              <a:gd name="T32" fmla="*/ 455 w 1088"/>
              <a:gd name="T33" fmla="*/ 52 h 1090"/>
              <a:gd name="T34" fmla="*/ 404 w 1088"/>
              <a:gd name="T35" fmla="*/ 64 h 1090"/>
              <a:gd name="T36" fmla="*/ 354 w 1088"/>
              <a:gd name="T37" fmla="*/ 81 h 1090"/>
              <a:gd name="T38" fmla="*/ 307 w 1088"/>
              <a:gd name="T39" fmla="*/ 104 h 1090"/>
              <a:gd name="T40" fmla="*/ 262 w 1088"/>
              <a:gd name="T41" fmla="*/ 131 h 1090"/>
              <a:gd name="T42" fmla="*/ 221 w 1088"/>
              <a:gd name="T43" fmla="*/ 163 h 1090"/>
              <a:gd name="T44" fmla="*/ 182 w 1088"/>
              <a:gd name="T45" fmla="*/ 199 h 1090"/>
              <a:gd name="T46" fmla="*/ 148 w 1088"/>
              <a:gd name="T47" fmla="*/ 238 h 1090"/>
              <a:gd name="T48" fmla="*/ 118 w 1088"/>
              <a:gd name="T49" fmla="*/ 282 h 1090"/>
              <a:gd name="T50" fmla="*/ 93 w 1088"/>
              <a:gd name="T51" fmla="*/ 328 h 1090"/>
              <a:gd name="T52" fmla="*/ 73 w 1088"/>
              <a:gd name="T53" fmla="*/ 376 h 1090"/>
              <a:gd name="T54" fmla="*/ 58 w 1088"/>
              <a:gd name="T55" fmla="*/ 426 h 1090"/>
              <a:gd name="T56" fmla="*/ 48 w 1088"/>
              <a:gd name="T57" fmla="*/ 478 h 1090"/>
              <a:gd name="T58" fmla="*/ 44 w 1088"/>
              <a:gd name="T59" fmla="*/ 530 h 1090"/>
              <a:gd name="T60" fmla="*/ 45 w 1088"/>
              <a:gd name="T61" fmla="*/ 582 h 1090"/>
              <a:gd name="T62" fmla="*/ 52 w 1088"/>
              <a:gd name="T63" fmla="*/ 634 h 1090"/>
              <a:gd name="T64" fmla="*/ 64 w 1088"/>
              <a:gd name="T65" fmla="*/ 686 h 1090"/>
              <a:gd name="T66" fmla="*/ 81 w 1088"/>
              <a:gd name="T67" fmla="*/ 735 h 1090"/>
              <a:gd name="T68" fmla="*/ 104 w 1088"/>
              <a:gd name="T69" fmla="*/ 782 h 1090"/>
              <a:gd name="T70" fmla="*/ 131 w 1088"/>
              <a:gd name="T71" fmla="*/ 827 h 1090"/>
              <a:gd name="T72" fmla="*/ 163 w 1088"/>
              <a:gd name="T73" fmla="*/ 869 h 1090"/>
              <a:gd name="T74" fmla="*/ 198 w 1088"/>
              <a:gd name="T75" fmla="*/ 907 h 1090"/>
              <a:gd name="T76" fmla="*/ 238 w 1088"/>
              <a:gd name="T77" fmla="*/ 941 h 1090"/>
              <a:gd name="T78" fmla="*/ 281 w 1088"/>
              <a:gd name="T79" fmla="*/ 971 h 1090"/>
              <a:gd name="T80" fmla="*/ 327 w 1088"/>
              <a:gd name="T81" fmla="*/ 996 h 1090"/>
              <a:gd name="T82" fmla="*/ 375 w 1088"/>
              <a:gd name="T83" fmla="*/ 1017 h 1090"/>
              <a:gd name="T84" fmla="*/ 425 w 1088"/>
              <a:gd name="T85" fmla="*/ 1032 h 1090"/>
              <a:gd name="T86" fmla="*/ 477 w 1088"/>
              <a:gd name="T87" fmla="*/ 1041 h 1090"/>
              <a:gd name="T88" fmla="*/ 529 w 1088"/>
              <a:gd name="T89" fmla="*/ 1046 h 1090"/>
              <a:gd name="T90" fmla="*/ 581 w 1088"/>
              <a:gd name="T91" fmla="*/ 1045 h 1090"/>
              <a:gd name="T92" fmla="*/ 633 w 1088"/>
              <a:gd name="T93" fmla="*/ 1038 h 1090"/>
              <a:gd name="T94" fmla="*/ 684 w 1088"/>
              <a:gd name="T95" fmla="*/ 1026 h 1090"/>
              <a:gd name="T96" fmla="*/ 734 w 1088"/>
              <a:gd name="T97" fmla="*/ 1009 h 1090"/>
              <a:gd name="T98" fmla="*/ 781 w 1088"/>
              <a:gd name="T99" fmla="*/ 986 h 1090"/>
              <a:gd name="T100" fmla="*/ 826 w 1088"/>
              <a:gd name="T101" fmla="*/ 959 h 1090"/>
              <a:gd name="T102" fmla="*/ 867 w 1088"/>
              <a:gd name="T103" fmla="*/ 927 h 1090"/>
              <a:gd name="T104" fmla="*/ 905 w 1088"/>
              <a:gd name="T105" fmla="*/ 891 h 1090"/>
              <a:gd name="T106" fmla="*/ 940 w 1088"/>
              <a:gd name="T107" fmla="*/ 851 h 1090"/>
              <a:gd name="T108" fmla="*/ 969 w 1088"/>
              <a:gd name="T109" fmla="*/ 808 h 1090"/>
              <a:gd name="T110" fmla="*/ 995 w 1088"/>
              <a:gd name="T111" fmla="*/ 762 h 1090"/>
              <a:gd name="T112" fmla="*/ 1015 w 1088"/>
              <a:gd name="T113" fmla="*/ 714 h 1090"/>
              <a:gd name="T114" fmla="*/ 1030 w 1088"/>
              <a:gd name="T115" fmla="*/ 664 h 1090"/>
              <a:gd name="T116" fmla="*/ 1040 w 1088"/>
              <a:gd name="T117" fmla="*/ 612 h 1090"/>
              <a:gd name="T118" fmla="*/ 1044 w 1088"/>
              <a:gd name="T119" fmla="*/ 56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8" h="1090">
                <a:moveTo>
                  <a:pt x="1078" y="557"/>
                </a:moveTo>
                <a:cubicBezTo>
                  <a:pt x="1080" y="556"/>
                  <a:pt x="1083" y="555"/>
                  <a:pt x="1085" y="553"/>
                </a:cubicBezTo>
                <a:cubicBezTo>
                  <a:pt x="1087" y="551"/>
                  <a:pt x="1088" y="548"/>
                  <a:pt x="1088" y="545"/>
                </a:cubicBezTo>
                <a:cubicBezTo>
                  <a:pt x="1088" y="542"/>
                  <a:pt x="1087" y="539"/>
                  <a:pt x="1085" y="537"/>
                </a:cubicBezTo>
                <a:cubicBezTo>
                  <a:pt x="1083" y="535"/>
                  <a:pt x="1080" y="533"/>
                  <a:pt x="1078" y="533"/>
                </a:cubicBezTo>
                <a:cubicBezTo>
                  <a:pt x="1074" y="533"/>
                  <a:pt x="1058" y="531"/>
                  <a:pt x="1044" y="530"/>
                </a:cubicBezTo>
                <a:cubicBezTo>
                  <a:pt x="1044" y="522"/>
                  <a:pt x="1043" y="515"/>
                  <a:pt x="1043" y="507"/>
                </a:cubicBezTo>
                <a:cubicBezTo>
                  <a:pt x="1057" y="505"/>
                  <a:pt x="1073" y="501"/>
                  <a:pt x="1076" y="501"/>
                </a:cubicBezTo>
                <a:cubicBezTo>
                  <a:pt x="1079" y="500"/>
                  <a:pt x="1081" y="498"/>
                  <a:pt x="1083" y="496"/>
                </a:cubicBezTo>
                <a:cubicBezTo>
                  <a:pt x="1084" y="494"/>
                  <a:pt x="1085" y="491"/>
                  <a:pt x="1085" y="488"/>
                </a:cubicBezTo>
                <a:cubicBezTo>
                  <a:pt x="1084" y="485"/>
                  <a:pt x="1083" y="482"/>
                  <a:pt x="1081" y="481"/>
                </a:cubicBezTo>
                <a:cubicBezTo>
                  <a:pt x="1079" y="479"/>
                  <a:pt x="1076" y="477"/>
                  <a:pt x="1073" y="477"/>
                </a:cubicBezTo>
                <a:cubicBezTo>
                  <a:pt x="1070" y="477"/>
                  <a:pt x="1054" y="478"/>
                  <a:pt x="1040" y="478"/>
                </a:cubicBezTo>
                <a:cubicBezTo>
                  <a:pt x="1039" y="470"/>
                  <a:pt x="1037" y="463"/>
                  <a:pt x="1036" y="455"/>
                </a:cubicBezTo>
                <a:cubicBezTo>
                  <a:pt x="1050" y="451"/>
                  <a:pt x="1065" y="446"/>
                  <a:pt x="1068" y="445"/>
                </a:cubicBezTo>
                <a:cubicBezTo>
                  <a:pt x="1071" y="444"/>
                  <a:pt x="1073" y="442"/>
                  <a:pt x="1075" y="440"/>
                </a:cubicBezTo>
                <a:cubicBezTo>
                  <a:pt x="1076" y="437"/>
                  <a:pt x="1076" y="435"/>
                  <a:pt x="1076" y="432"/>
                </a:cubicBezTo>
                <a:cubicBezTo>
                  <a:pt x="1075" y="429"/>
                  <a:pt x="1074" y="426"/>
                  <a:pt x="1071" y="425"/>
                </a:cubicBezTo>
                <a:cubicBezTo>
                  <a:pt x="1069" y="423"/>
                  <a:pt x="1066" y="422"/>
                  <a:pt x="1063" y="422"/>
                </a:cubicBezTo>
                <a:cubicBezTo>
                  <a:pt x="1060" y="423"/>
                  <a:pt x="1044" y="425"/>
                  <a:pt x="1030" y="426"/>
                </a:cubicBezTo>
                <a:cubicBezTo>
                  <a:pt x="1028" y="419"/>
                  <a:pt x="1026" y="412"/>
                  <a:pt x="1024" y="404"/>
                </a:cubicBezTo>
                <a:cubicBezTo>
                  <a:pt x="1037" y="399"/>
                  <a:pt x="1052" y="392"/>
                  <a:pt x="1055" y="391"/>
                </a:cubicBezTo>
                <a:cubicBezTo>
                  <a:pt x="1058" y="390"/>
                  <a:pt x="1060" y="388"/>
                  <a:pt x="1061" y="385"/>
                </a:cubicBezTo>
                <a:cubicBezTo>
                  <a:pt x="1062" y="382"/>
                  <a:pt x="1062" y="379"/>
                  <a:pt x="1061" y="377"/>
                </a:cubicBezTo>
                <a:cubicBezTo>
                  <a:pt x="1060" y="374"/>
                  <a:pt x="1058" y="372"/>
                  <a:pt x="1056" y="370"/>
                </a:cubicBezTo>
                <a:cubicBezTo>
                  <a:pt x="1054" y="369"/>
                  <a:pt x="1051" y="368"/>
                  <a:pt x="1048" y="369"/>
                </a:cubicBezTo>
                <a:cubicBezTo>
                  <a:pt x="1045" y="369"/>
                  <a:pt x="1029" y="373"/>
                  <a:pt x="1015" y="376"/>
                </a:cubicBezTo>
                <a:cubicBezTo>
                  <a:pt x="1012" y="369"/>
                  <a:pt x="1010" y="362"/>
                  <a:pt x="1007" y="355"/>
                </a:cubicBezTo>
                <a:cubicBezTo>
                  <a:pt x="1020" y="348"/>
                  <a:pt x="1033" y="340"/>
                  <a:pt x="1036" y="338"/>
                </a:cubicBezTo>
                <a:cubicBezTo>
                  <a:pt x="1039" y="337"/>
                  <a:pt x="1040" y="334"/>
                  <a:pt x="1041" y="332"/>
                </a:cubicBezTo>
                <a:cubicBezTo>
                  <a:pt x="1042" y="329"/>
                  <a:pt x="1042" y="326"/>
                  <a:pt x="1041" y="323"/>
                </a:cubicBezTo>
                <a:cubicBezTo>
                  <a:pt x="1039" y="321"/>
                  <a:pt x="1037" y="319"/>
                  <a:pt x="1035" y="317"/>
                </a:cubicBezTo>
                <a:cubicBezTo>
                  <a:pt x="1032" y="316"/>
                  <a:pt x="1029" y="316"/>
                  <a:pt x="1027" y="317"/>
                </a:cubicBezTo>
                <a:cubicBezTo>
                  <a:pt x="1024" y="318"/>
                  <a:pt x="1009" y="323"/>
                  <a:pt x="995" y="328"/>
                </a:cubicBezTo>
                <a:cubicBezTo>
                  <a:pt x="991" y="321"/>
                  <a:pt x="988" y="314"/>
                  <a:pt x="984" y="307"/>
                </a:cubicBezTo>
                <a:cubicBezTo>
                  <a:pt x="996" y="299"/>
                  <a:pt x="1009" y="290"/>
                  <a:pt x="1012" y="288"/>
                </a:cubicBezTo>
                <a:cubicBezTo>
                  <a:pt x="1014" y="286"/>
                  <a:pt x="1016" y="284"/>
                  <a:pt x="1016" y="281"/>
                </a:cubicBezTo>
                <a:cubicBezTo>
                  <a:pt x="1017" y="278"/>
                  <a:pt x="1016" y="275"/>
                  <a:pt x="1015" y="273"/>
                </a:cubicBezTo>
                <a:cubicBezTo>
                  <a:pt x="1013" y="270"/>
                  <a:pt x="1011" y="268"/>
                  <a:pt x="1008" y="267"/>
                </a:cubicBezTo>
                <a:cubicBezTo>
                  <a:pt x="1006" y="266"/>
                  <a:pt x="1003" y="266"/>
                  <a:pt x="1000" y="268"/>
                </a:cubicBezTo>
                <a:cubicBezTo>
                  <a:pt x="997" y="269"/>
                  <a:pt x="983" y="276"/>
                  <a:pt x="969" y="282"/>
                </a:cubicBezTo>
                <a:cubicBezTo>
                  <a:pt x="966" y="275"/>
                  <a:pt x="961" y="269"/>
                  <a:pt x="957" y="263"/>
                </a:cubicBezTo>
                <a:cubicBezTo>
                  <a:pt x="968" y="253"/>
                  <a:pt x="980" y="242"/>
                  <a:pt x="983" y="240"/>
                </a:cubicBezTo>
                <a:cubicBezTo>
                  <a:pt x="985" y="238"/>
                  <a:pt x="986" y="236"/>
                  <a:pt x="986" y="233"/>
                </a:cubicBezTo>
                <a:cubicBezTo>
                  <a:pt x="986" y="230"/>
                  <a:pt x="986" y="227"/>
                  <a:pt x="984" y="225"/>
                </a:cubicBezTo>
                <a:cubicBezTo>
                  <a:pt x="982" y="222"/>
                  <a:pt x="980" y="221"/>
                  <a:pt x="977" y="220"/>
                </a:cubicBezTo>
                <a:cubicBezTo>
                  <a:pt x="974" y="220"/>
                  <a:pt x="971" y="220"/>
                  <a:pt x="969" y="221"/>
                </a:cubicBezTo>
                <a:cubicBezTo>
                  <a:pt x="966" y="223"/>
                  <a:pt x="952" y="231"/>
                  <a:pt x="940" y="238"/>
                </a:cubicBezTo>
                <a:cubicBezTo>
                  <a:pt x="935" y="233"/>
                  <a:pt x="930" y="227"/>
                  <a:pt x="925" y="221"/>
                </a:cubicBezTo>
                <a:cubicBezTo>
                  <a:pt x="935" y="210"/>
                  <a:pt x="946" y="198"/>
                  <a:pt x="948" y="196"/>
                </a:cubicBezTo>
                <a:cubicBezTo>
                  <a:pt x="950" y="194"/>
                  <a:pt x="951" y="191"/>
                  <a:pt x="951" y="188"/>
                </a:cubicBezTo>
                <a:cubicBezTo>
                  <a:pt x="951" y="185"/>
                  <a:pt x="950" y="183"/>
                  <a:pt x="948" y="180"/>
                </a:cubicBezTo>
                <a:cubicBezTo>
                  <a:pt x="946" y="178"/>
                  <a:pt x="943" y="177"/>
                  <a:pt x="941" y="177"/>
                </a:cubicBezTo>
                <a:cubicBezTo>
                  <a:pt x="938" y="176"/>
                  <a:pt x="935" y="177"/>
                  <a:pt x="933" y="179"/>
                </a:cubicBezTo>
                <a:cubicBezTo>
                  <a:pt x="930" y="181"/>
                  <a:pt x="917" y="190"/>
                  <a:pt x="905" y="199"/>
                </a:cubicBezTo>
                <a:cubicBezTo>
                  <a:pt x="900" y="193"/>
                  <a:pt x="895" y="188"/>
                  <a:pt x="890" y="183"/>
                </a:cubicBezTo>
                <a:cubicBezTo>
                  <a:pt x="898" y="171"/>
                  <a:pt x="908" y="158"/>
                  <a:pt x="910" y="156"/>
                </a:cubicBezTo>
                <a:cubicBezTo>
                  <a:pt x="911" y="153"/>
                  <a:pt x="912" y="150"/>
                  <a:pt x="912" y="148"/>
                </a:cubicBezTo>
                <a:cubicBezTo>
                  <a:pt x="911" y="145"/>
                  <a:pt x="910" y="142"/>
                  <a:pt x="908" y="140"/>
                </a:cubicBezTo>
                <a:cubicBezTo>
                  <a:pt x="906" y="138"/>
                  <a:pt x="903" y="137"/>
                  <a:pt x="900" y="137"/>
                </a:cubicBezTo>
                <a:cubicBezTo>
                  <a:pt x="897" y="137"/>
                  <a:pt x="894" y="138"/>
                  <a:pt x="892" y="140"/>
                </a:cubicBezTo>
                <a:cubicBezTo>
                  <a:pt x="890" y="142"/>
                  <a:pt x="878" y="153"/>
                  <a:pt x="867" y="163"/>
                </a:cubicBezTo>
                <a:cubicBezTo>
                  <a:pt x="862" y="158"/>
                  <a:pt x="856" y="153"/>
                  <a:pt x="850" y="149"/>
                </a:cubicBezTo>
                <a:cubicBezTo>
                  <a:pt x="857" y="136"/>
                  <a:pt x="865" y="122"/>
                  <a:pt x="867" y="119"/>
                </a:cubicBezTo>
                <a:cubicBezTo>
                  <a:pt x="869" y="117"/>
                  <a:pt x="869" y="114"/>
                  <a:pt x="868" y="111"/>
                </a:cubicBezTo>
                <a:cubicBezTo>
                  <a:pt x="868" y="109"/>
                  <a:pt x="866" y="106"/>
                  <a:pt x="864" y="104"/>
                </a:cubicBezTo>
                <a:cubicBezTo>
                  <a:pt x="861" y="103"/>
                  <a:pt x="858" y="102"/>
                  <a:pt x="856" y="102"/>
                </a:cubicBezTo>
                <a:cubicBezTo>
                  <a:pt x="853" y="102"/>
                  <a:pt x="850" y="103"/>
                  <a:pt x="848" y="106"/>
                </a:cubicBezTo>
                <a:cubicBezTo>
                  <a:pt x="846" y="108"/>
                  <a:pt x="835" y="120"/>
                  <a:pt x="826" y="131"/>
                </a:cubicBezTo>
                <a:cubicBezTo>
                  <a:pt x="820" y="127"/>
                  <a:pt x="813" y="123"/>
                  <a:pt x="807" y="119"/>
                </a:cubicBezTo>
                <a:cubicBezTo>
                  <a:pt x="813" y="105"/>
                  <a:pt x="820" y="91"/>
                  <a:pt x="821" y="88"/>
                </a:cubicBezTo>
                <a:cubicBezTo>
                  <a:pt x="822" y="85"/>
                  <a:pt x="822" y="82"/>
                  <a:pt x="821" y="80"/>
                </a:cubicBezTo>
                <a:cubicBezTo>
                  <a:pt x="820" y="77"/>
                  <a:pt x="818" y="75"/>
                  <a:pt x="816" y="73"/>
                </a:cubicBezTo>
                <a:cubicBezTo>
                  <a:pt x="813" y="72"/>
                  <a:pt x="810" y="71"/>
                  <a:pt x="808" y="72"/>
                </a:cubicBezTo>
                <a:cubicBezTo>
                  <a:pt x="805" y="72"/>
                  <a:pt x="802" y="74"/>
                  <a:pt x="801" y="76"/>
                </a:cubicBezTo>
                <a:cubicBezTo>
                  <a:pt x="799" y="79"/>
                  <a:pt x="790" y="92"/>
                  <a:pt x="781" y="104"/>
                </a:cubicBezTo>
                <a:cubicBezTo>
                  <a:pt x="774" y="100"/>
                  <a:pt x="768" y="97"/>
                  <a:pt x="761" y="93"/>
                </a:cubicBezTo>
                <a:cubicBezTo>
                  <a:pt x="766" y="80"/>
                  <a:pt x="771" y="65"/>
                  <a:pt x="772" y="61"/>
                </a:cubicBezTo>
                <a:cubicBezTo>
                  <a:pt x="773" y="59"/>
                  <a:pt x="772" y="56"/>
                  <a:pt x="771" y="53"/>
                </a:cubicBezTo>
                <a:cubicBezTo>
                  <a:pt x="770" y="51"/>
                  <a:pt x="768" y="49"/>
                  <a:pt x="765" y="47"/>
                </a:cubicBezTo>
                <a:cubicBezTo>
                  <a:pt x="762" y="46"/>
                  <a:pt x="760" y="46"/>
                  <a:pt x="757" y="47"/>
                </a:cubicBezTo>
                <a:cubicBezTo>
                  <a:pt x="754" y="48"/>
                  <a:pt x="752" y="49"/>
                  <a:pt x="750" y="52"/>
                </a:cubicBezTo>
                <a:cubicBezTo>
                  <a:pt x="749" y="55"/>
                  <a:pt x="741" y="69"/>
                  <a:pt x="734" y="81"/>
                </a:cubicBezTo>
                <a:cubicBezTo>
                  <a:pt x="727" y="78"/>
                  <a:pt x="720" y="76"/>
                  <a:pt x="713" y="73"/>
                </a:cubicBezTo>
                <a:cubicBezTo>
                  <a:pt x="716" y="59"/>
                  <a:pt x="719" y="43"/>
                  <a:pt x="720" y="40"/>
                </a:cubicBezTo>
                <a:cubicBezTo>
                  <a:pt x="721" y="37"/>
                  <a:pt x="720" y="34"/>
                  <a:pt x="719" y="32"/>
                </a:cubicBezTo>
                <a:cubicBezTo>
                  <a:pt x="717" y="30"/>
                  <a:pt x="715" y="28"/>
                  <a:pt x="712" y="27"/>
                </a:cubicBezTo>
                <a:cubicBezTo>
                  <a:pt x="709" y="26"/>
                  <a:pt x="706" y="26"/>
                  <a:pt x="704" y="27"/>
                </a:cubicBezTo>
                <a:cubicBezTo>
                  <a:pt x="701" y="28"/>
                  <a:pt x="699" y="30"/>
                  <a:pt x="698" y="33"/>
                </a:cubicBezTo>
                <a:cubicBezTo>
                  <a:pt x="696" y="36"/>
                  <a:pt x="690" y="51"/>
                  <a:pt x="684" y="64"/>
                </a:cubicBezTo>
                <a:cubicBezTo>
                  <a:pt x="677" y="62"/>
                  <a:pt x="670" y="60"/>
                  <a:pt x="663" y="58"/>
                </a:cubicBezTo>
                <a:cubicBezTo>
                  <a:pt x="664" y="44"/>
                  <a:pt x="666" y="28"/>
                  <a:pt x="666" y="25"/>
                </a:cubicBezTo>
                <a:cubicBezTo>
                  <a:pt x="667" y="22"/>
                  <a:pt x="666" y="19"/>
                  <a:pt x="664" y="17"/>
                </a:cubicBezTo>
                <a:cubicBezTo>
                  <a:pt x="662" y="14"/>
                  <a:pt x="660" y="13"/>
                  <a:pt x="657" y="12"/>
                </a:cubicBezTo>
                <a:cubicBezTo>
                  <a:pt x="654" y="12"/>
                  <a:pt x="651" y="12"/>
                  <a:pt x="649" y="13"/>
                </a:cubicBezTo>
                <a:cubicBezTo>
                  <a:pt x="646" y="15"/>
                  <a:pt x="644" y="17"/>
                  <a:pt x="643" y="20"/>
                </a:cubicBezTo>
                <a:cubicBezTo>
                  <a:pt x="642" y="23"/>
                  <a:pt x="638" y="38"/>
                  <a:pt x="633" y="52"/>
                </a:cubicBezTo>
                <a:cubicBezTo>
                  <a:pt x="626" y="51"/>
                  <a:pt x="619" y="49"/>
                  <a:pt x="611" y="48"/>
                </a:cubicBezTo>
                <a:cubicBezTo>
                  <a:pt x="611" y="34"/>
                  <a:pt x="611" y="18"/>
                  <a:pt x="611" y="15"/>
                </a:cubicBezTo>
                <a:cubicBezTo>
                  <a:pt x="611" y="12"/>
                  <a:pt x="610" y="9"/>
                  <a:pt x="608" y="7"/>
                </a:cubicBezTo>
                <a:cubicBezTo>
                  <a:pt x="606" y="5"/>
                  <a:pt x="604" y="4"/>
                  <a:pt x="601" y="3"/>
                </a:cubicBezTo>
                <a:cubicBezTo>
                  <a:pt x="598" y="3"/>
                  <a:pt x="595" y="4"/>
                  <a:pt x="593" y="5"/>
                </a:cubicBezTo>
                <a:cubicBezTo>
                  <a:pt x="590" y="7"/>
                  <a:pt x="589" y="9"/>
                  <a:pt x="588" y="12"/>
                </a:cubicBezTo>
                <a:cubicBezTo>
                  <a:pt x="587" y="15"/>
                  <a:pt x="584" y="31"/>
                  <a:pt x="581" y="45"/>
                </a:cubicBezTo>
                <a:cubicBezTo>
                  <a:pt x="574" y="45"/>
                  <a:pt x="566" y="44"/>
                  <a:pt x="559" y="44"/>
                </a:cubicBezTo>
                <a:cubicBezTo>
                  <a:pt x="558" y="30"/>
                  <a:pt x="556" y="14"/>
                  <a:pt x="556" y="10"/>
                </a:cubicBezTo>
                <a:cubicBezTo>
                  <a:pt x="555" y="8"/>
                  <a:pt x="554" y="5"/>
                  <a:pt x="552" y="3"/>
                </a:cubicBezTo>
                <a:cubicBezTo>
                  <a:pt x="550" y="1"/>
                  <a:pt x="547" y="0"/>
                  <a:pt x="544" y="0"/>
                </a:cubicBezTo>
                <a:cubicBezTo>
                  <a:pt x="541" y="0"/>
                  <a:pt x="538" y="1"/>
                  <a:pt x="536" y="3"/>
                </a:cubicBezTo>
                <a:cubicBezTo>
                  <a:pt x="534" y="5"/>
                  <a:pt x="533" y="8"/>
                  <a:pt x="532" y="10"/>
                </a:cubicBezTo>
                <a:cubicBezTo>
                  <a:pt x="532" y="14"/>
                  <a:pt x="530" y="30"/>
                  <a:pt x="529" y="44"/>
                </a:cubicBezTo>
                <a:cubicBezTo>
                  <a:pt x="522" y="44"/>
                  <a:pt x="514" y="45"/>
                  <a:pt x="507" y="45"/>
                </a:cubicBezTo>
                <a:cubicBezTo>
                  <a:pt x="504" y="31"/>
                  <a:pt x="501" y="15"/>
                  <a:pt x="500" y="12"/>
                </a:cubicBezTo>
                <a:cubicBezTo>
                  <a:pt x="499" y="9"/>
                  <a:pt x="497" y="7"/>
                  <a:pt x="495" y="5"/>
                </a:cubicBezTo>
                <a:cubicBezTo>
                  <a:pt x="493" y="4"/>
                  <a:pt x="490" y="3"/>
                  <a:pt x="487" y="3"/>
                </a:cubicBezTo>
                <a:cubicBezTo>
                  <a:pt x="484" y="4"/>
                  <a:pt x="482" y="5"/>
                  <a:pt x="480" y="7"/>
                </a:cubicBezTo>
                <a:cubicBezTo>
                  <a:pt x="478" y="9"/>
                  <a:pt x="477" y="12"/>
                  <a:pt x="477" y="15"/>
                </a:cubicBezTo>
                <a:cubicBezTo>
                  <a:pt x="477" y="18"/>
                  <a:pt x="477" y="34"/>
                  <a:pt x="477" y="48"/>
                </a:cubicBezTo>
                <a:cubicBezTo>
                  <a:pt x="469" y="49"/>
                  <a:pt x="462" y="51"/>
                  <a:pt x="455" y="52"/>
                </a:cubicBezTo>
                <a:cubicBezTo>
                  <a:pt x="450" y="38"/>
                  <a:pt x="446" y="23"/>
                  <a:pt x="445" y="20"/>
                </a:cubicBezTo>
                <a:cubicBezTo>
                  <a:pt x="444" y="17"/>
                  <a:pt x="442" y="15"/>
                  <a:pt x="439" y="13"/>
                </a:cubicBezTo>
                <a:cubicBezTo>
                  <a:pt x="437" y="12"/>
                  <a:pt x="434" y="12"/>
                  <a:pt x="431" y="12"/>
                </a:cubicBezTo>
                <a:cubicBezTo>
                  <a:pt x="428" y="13"/>
                  <a:pt x="426" y="14"/>
                  <a:pt x="424" y="17"/>
                </a:cubicBezTo>
                <a:cubicBezTo>
                  <a:pt x="422" y="19"/>
                  <a:pt x="421" y="22"/>
                  <a:pt x="422" y="25"/>
                </a:cubicBezTo>
                <a:cubicBezTo>
                  <a:pt x="422" y="28"/>
                  <a:pt x="424" y="44"/>
                  <a:pt x="425" y="58"/>
                </a:cubicBezTo>
                <a:cubicBezTo>
                  <a:pt x="418" y="60"/>
                  <a:pt x="411" y="62"/>
                  <a:pt x="404" y="64"/>
                </a:cubicBezTo>
                <a:cubicBezTo>
                  <a:pt x="398" y="51"/>
                  <a:pt x="392" y="36"/>
                  <a:pt x="390" y="33"/>
                </a:cubicBezTo>
                <a:cubicBezTo>
                  <a:pt x="389" y="30"/>
                  <a:pt x="387" y="28"/>
                  <a:pt x="384" y="27"/>
                </a:cubicBezTo>
                <a:cubicBezTo>
                  <a:pt x="382" y="26"/>
                  <a:pt x="379" y="26"/>
                  <a:pt x="376" y="27"/>
                </a:cubicBezTo>
                <a:cubicBezTo>
                  <a:pt x="373" y="28"/>
                  <a:pt x="371" y="30"/>
                  <a:pt x="369" y="32"/>
                </a:cubicBezTo>
                <a:cubicBezTo>
                  <a:pt x="368" y="34"/>
                  <a:pt x="367" y="37"/>
                  <a:pt x="368" y="40"/>
                </a:cubicBezTo>
                <a:cubicBezTo>
                  <a:pt x="369" y="43"/>
                  <a:pt x="372" y="59"/>
                  <a:pt x="375" y="73"/>
                </a:cubicBezTo>
                <a:cubicBezTo>
                  <a:pt x="368" y="76"/>
                  <a:pt x="361" y="78"/>
                  <a:pt x="354" y="81"/>
                </a:cubicBezTo>
                <a:cubicBezTo>
                  <a:pt x="347" y="69"/>
                  <a:pt x="339" y="55"/>
                  <a:pt x="338" y="52"/>
                </a:cubicBezTo>
                <a:cubicBezTo>
                  <a:pt x="336" y="49"/>
                  <a:pt x="334" y="48"/>
                  <a:pt x="331" y="47"/>
                </a:cubicBezTo>
                <a:cubicBezTo>
                  <a:pt x="328" y="46"/>
                  <a:pt x="326" y="46"/>
                  <a:pt x="323" y="47"/>
                </a:cubicBezTo>
                <a:cubicBezTo>
                  <a:pt x="320" y="49"/>
                  <a:pt x="318" y="51"/>
                  <a:pt x="317" y="53"/>
                </a:cubicBezTo>
                <a:cubicBezTo>
                  <a:pt x="316" y="56"/>
                  <a:pt x="315" y="59"/>
                  <a:pt x="316" y="61"/>
                </a:cubicBezTo>
                <a:cubicBezTo>
                  <a:pt x="317" y="65"/>
                  <a:pt x="322" y="80"/>
                  <a:pt x="327" y="93"/>
                </a:cubicBezTo>
                <a:cubicBezTo>
                  <a:pt x="320" y="97"/>
                  <a:pt x="314" y="100"/>
                  <a:pt x="307" y="104"/>
                </a:cubicBezTo>
                <a:cubicBezTo>
                  <a:pt x="298" y="92"/>
                  <a:pt x="289" y="79"/>
                  <a:pt x="287" y="76"/>
                </a:cubicBezTo>
                <a:cubicBezTo>
                  <a:pt x="286" y="74"/>
                  <a:pt x="283" y="72"/>
                  <a:pt x="280" y="72"/>
                </a:cubicBezTo>
                <a:cubicBezTo>
                  <a:pt x="278" y="71"/>
                  <a:pt x="275" y="72"/>
                  <a:pt x="272" y="73"/>
                </a:cubicBezTo>
                <a:cubicBezTo>
                  <a:pt x="270" y="75"/>
                  <a:pt x="268" y="77"/>
                  <a:pt x="267" y="80"/>
                </a:cubicBezTo>
                <a:cubicBezTo>
                  <a:pt x="266" y="82"/>
                  <a:pt x="266" y="85"/>
                  <a:pt x="267" y="88"/>
                </a:cubicBezTo>
                <a:cubicBezTo>
                  <a:pt x="268" y="91"/>
                  <a:pt x="275" y="105"/>
                  <a:pt x="281" y="119"/>
                </a:cubicBezTo>
                <a:cubicBezTo>
                  <a:pt x="275" y="123"/>
                  <a:pt x="268" y="127"/>
                  <a:pt x="262" y="131"/>
                </a:cubicBezTo>
                <a:cubicBezTo>
                  <a:pt x="253" y="120"/>
                  <a:pt x="242" y="108"/>
                  <a:pt x="240" y="106"/>
                </a:cubicBezTo>
                <a:cubicBezTo>
                  <a:pt x="238" y="103"/>
                  <a:pt x="235" y="102"/>
                  <a:pt x="232" y="102"/>
                </a:cubicBezTo>
                <a:cubicBezTo>
                  <a:pt x="230" y="102"/>
                  <a:pt x="227" y="103"/>
                  <a:pt x="224" y="104"/>
                </a:cubicBezTo>
                <a:cubicBezTo>
                  <a:pt x="222" y="106"/>
                  <a:pt x="220" y="109"/>
                  <a:pt x="220" y="111"/>
                </a:cubicBezTo>
                <a:cubicBezTo>
                  <a:pt x="219" y="114"/>
                  <a:pt x="219" y="117"/>
                  <a:pt x="221" y="119"/>
                </a:cubicBezTo>
                <a:cubicBezTo>
                  <a:pt x="223" y="122"/>
                  <a:pt x="231" y="136"/>
                  <a:pt x="238" y="149"/>
                </a:cubicBezTo>
                <a:cubicBezTo>
                  <a:pt x="232" y="153"/>
                  <a:pt x="226" y="158"/>
                  <a:pt x="221" y="163"/>
                </a:cubicBezTo>
                <a:cubicBezTo>
                  <a:pt x="210" y="153"/>
                  <a:pt x="198" y="142"/>
                  <a:pt x="196" y="140"/>
                </a:cubicBezTo>
                <a:cubicBezTo>
                  <a:pt x="194" y="138"/>
                  <a:pt x="191" y="137"/>
                  <a:pt x="188" y="137"/>
                </a:cubicBezTo>
                <a:cubicBezTo>
                  <a:pt x="185" y="137"/>
                  <a:pt x="182" y="138"/>
                  <a:pt x="180" y="140"/>
                </a:cubicBezTo>
                <a:cubicBezTo>
                  <a:pt x="178" y="142"/>
                  <a:pt x="177" y="145"/>
                  <a:pt x="176" y="148"/>
                </a:cubicBezTo>
                <a:cubicBezTo>
                  <a:pt x="176" y="150"/>
                  <a:pt x="176" y="153"/>
                  <a:pt x="178" y="156"/>
                </a:cubicBezTo>
                <a:cubicBezTo>
                  <a:pt x="180" y="158"/>
                  <a:pt x="190" y="171"/>
                  <a:pt x="198" y="183"/>
                </a:cubicBezTo>
                <a:cubicBezTo>
                  <a:pt x="193" y="188"/>
                  <a:pt x="188" y="193"/>
                  <a:pt x="182" y="199"/>
                </a:cubicBezTo>
                <a:cubicBezTo>
                  <a:pt x="171" y="190"/>
                  <a:pt x="158" y="181"/>
                  <a:pt x="155" y="179"/>
                </a:cubicBezTo>
                <a:cubicBezTo>
                  <a:pt x="153" y="177"/>
                  <a:pt x="150" y="176"/>
                  <a:pt x="147" y="177"/>
                </a:cubicBezTo>
                <a:cubicBezTo>
                  <a:pt x="145" y="177"/>
                  <a:pt x="142" y="178"/>
                  <a:pt x="140" y="180"/>
                </a:cubicBezTo>
                <a:cubicBezTo>
                  <a:pt x="138" y="183"/>
                  <a:pt x="137" y="185"/>
                  <a:pt x="137" y="188"/>
                </a:cubicBezTo>
                <a:cubicBezTo>
                  <a:pt x="137" y="191"/>
                  <a:pt x="138" y="194"/>
                  <a:pt x="140" y="196"/>
                </a:cubicBezTo>
                <a:cubicBezTo>
                  <a:pt x="142" y="198"/>
                  <a:pt x="153" y="210"/>
                  <a:pt x="163" y="221"/>
                </a:cubicBezTo>
                <a:cubicBezTo>
                  <a:pt x="158" y="227"/>
                  <a:pt x="153" y="233"/>
                  <a:pt x="148" y="238"/>
                </a:cubicBezTo>
                <a:cubicBezTo>
                  <a:pt x="136" y="231"/>
                  <a:pt x="122" y="223"/>
                  <a:pt x="119" y="221"/>
                </a:cubicBezTo>
                <a:cubicBezTo>
                  <a:pt x="117" y="220"/>
                  <a:pt x="114" y="220"/>
                  <a:pt x="111" y="220"/>
                </a:cubicBezTo>
                <a:cubicBezTo>
                  <a:pt x="108" y="221"/>
                  <a:pt x="106" y="222"/>
                  <a:pt x="104" y="225"/>
                </a:cubicBezTo>
                <a:cubicBezTo>
                  <a:pt x="102" y="227"/>
                  <a:pt x="102" y="230"/>
                  <a:pt x="102" y="233"/>
                </a:cubicBezTo>
                <a:cubicBezTo>
                  <a:pt x="102" y="236"/>
                  <a:pt x="103" y="238"/>
                  <a:pt x="105" y="240"/>
                </a:cubicBezTo>
                <a:cubicBezTo>
                  <a:pt x="108" y="242"/>
                  <a:pt x="120" y="253"/>
                  <a:pt x="131" y="263"/>
                </a:cubicBezTo>
                <a:cubicBezTo>
                  <a:pt x="127" y="269"/>
                  <a:pt x="122" y="275"/>
                  <a:pt x="118" y="282"/>
                </a:cubicBezTo>
                <a:cubicBezTo>
                  <a:pt x="105" y="276"/>
                  <a:pt x="91" y="269"/>
                  <a:pt x="88" y="268"/>
                </a:cubicBezTo>
                <a:cubicBezTo>
                  <a:pt x="85" y="266"/>
                  <a:pt x="82" y="266"/>
                  <a:pt x="80" y="267"/>
                </a:cubicBezTo>
                <a:cubicBezTo>
                  <a:pt x="77" y="268"/>
                  <a:pt x="75" y="270"/>
                  <a:pt x="73" y="273"/>
                </a:cubicBezTo>
                <a:cubicBezTo>
                  <a:pt x="72" y="275"/>
                  <a:pt x="71" y="278"/>
                  <a:pt x="72" y="281"/>
                </a:cubicBezTo>
                <a:cubicBezTo>
                  <a:pt x="72" y="284"/>
                  <a:pt x="74" y="286"/>
                  <a:pt x="76" y="288"/>
                </a:cubicBezTo>
                <a:cubicBezTo>
                  <a:pt x="79" y="290"/>
                  <a:pt x="92" y="299"/>
                  <a:pt x="104" y="307"/>
                </a:cubicBezTo>
                <a:cubicBezTo>
                  <a:pt x="100" y="314"/>
                  <a:pt x="97" y="321"/>
                  <a:pt x="93" y="328"/>
                </a:cubicBezTo>
                <a:cubicBezTo>
                  <a:pt x="79" y="323"/>
                  <a:pt x="64" y="318"/>
                  <a:pt x="61" y="317"/>
                </a:cubicBezTo>
                <a:cubicBezTo>
                  <a:pt x="59" y="316"/>
                  <a:pt x="56" y="316"/>
                  <a:pt x="53" y="317"/>
                </a:cubicBezTo>
                <a:cubicBezTo>
                  <a:pt x="51" y="319"/>
                  <a:pt x="48" y="321"/>
                  <a:pt x="47" y="323"/>
                </a:cubicBezTo>
                <a:cubicBezTo>
                  <a:pt x="46" y="326"/>
                  <a:pt x="46" y="329"/>
                  <a:pt x="47" y="332"/>
                </a:cubicBezTo>
                <a:cubicBezTo>
                  <a:pt x="48" y="334"/>
                  <a:pt x="49" y="337"/>
                  <a:pt x="52" y="338"/>
                </a:cubicBezTo>
                <a:cubicBezTo>
                  <a:pt x="55" y="340"/>
                  <a:pt x="68" y="348"/>
                  <a:pt x="81" y="355"/>
                </a:cubicBezTo>
                <a:cubicBezTo>
                  <a:pt x="78" y="362"/>
                  <a:pt x="76" y="369"/>
                  <a:pt x="73" y="376"/>
                </a:cubicBezTo>
                <a:cubicBezTo>
                  <a:pt x="59" y="373"/>
                  <a:pt x="43" y="369"/>
                  <a:pt x="40" y="369"/>
                </a:cubicBezTo>
                <a:cubicBezTo>
                  <a:pt x="37" y="368"/>
                  <a:pt x="34" y="369"/>
                  <a:pt x="32" y="370"/>
                </a:cubicBezTo>
                <a:cubicBezTo>
                  <a:pt x="30" y="372"/>
                  <a:pt x="28" y="374"/>
                  <a:pt x="27" y="377"/>
                </a:cubicBezTo>
                <a:cubicBezTo>
                  <a:pt x="26" y="379"/>
                  <a:pt x="26" y="382"/>
                  <a:pt x="27" y="385"/>
                </a:cubicBezTo>
                <a:cubicBezTo>
                  <a:pt x="28" y="388"/>
                  <a:pt x="30" y="390"/>
                  <a:pt x="33" y="391"/>
                </a:cubicBezTo>
                <a:cubicBezTo>
                  <a:pt x="36" y="392"/>
                  <a:pt x="50" y="399"/>
                  <a:pt x="64" y="404"/>
                </a:cubicBezTo>
                <a:cubicBezTo>
                  <a:pt x="62" y="412"/>
                  <a:pt x="60" y="419"/>
                  <a:pt x="58" y="426"/>
                </a:cubicBezTo>
                <a:cubicBezTo>
                  <a:pt x="44" y="425"/>
                  <a:pt x="28" y="423"/>
                  <a:pt x="25" y="422"/>
                </a:cubicBezTo>
                <a:cubicBezTo>
                  <a:pt x="22" y="422"/>
                  <a:pt x="19" y="423"/>
                  <a:pt x="17" y="425"/>
                </a:cubicBezTo>
                <a:cubicBezTo>
                  <a:pt x="14" y="426"/>
                  <a:pt x="13" y="429"/>
                  <a:pt x="12" y="432"/>
                </a:cubicBezTo>
                <a:cubicBezTo>
                  <a:pt x="12" y="435"/>
                  <a:pt x="12" y="437"/>
                  <a:pt x="13" y="440"/>
                </a:cubicBezTo>
                <a:cubicBezTo>
                  <a:pt x="15" y="442"/>
                  <a:pt x="17" y="444"/>
                  <a:pt x="20" y="445"/>
                </a:cubicBezTo>
                <a:cubicBezTo>
                  <a:pt x="23" y="446"/>
                  <a:pt x="38" y="451"/>
                  <a:pt x="52" y="455"/>
                </a:cubicBezTo>
                <a:cubicBezTo>
                  <a:pt x="50" y="463"/>
                  <a:pt x="49" y="470"/>
                  <a:pt x="48" y="478"/>
                </a:cubicBezTo>
                <a:cubicBezTo>
                  <a:pt x="34" y="478"/>
                  <a:pt x="18" y="477"/>
                  <a:pt x="15" y="477"/>
                </a:cubicBezTo>
                <a:cubicBezTo>
                  <a:pt x="12" y="477"/>
                  <a:pt x="9" y="479"/>
                  <a:pt x="7" y="481"/>
                </a:cubicBezTo>
                <a:cubicBezTo>
                  <a:pt x="5" y="482"/>
                  <a:pt x="4" y="485"/>
                  <a:pt x="3" y="488"/>
                </a:cubicBezTo>
                <a:cubicBezTo>
                  <a:pt x="3" y="491"/>
                  <a:pt x="4" y="494"/>
                  <a:pt x="5" y="496"/>
                </a:cubicBezTo>
                <a:cubicBezTo>
                  <a:pt x="7" y="498"/>
                  <a:pt x="9" y="500"/>
                  <a:pt x="12" y="501"/>
                </a:cubicBezTo>
                <a:cubicBezTo>
                  <a:pt x="15" y="501"/>
                  <a:pt x="31" y="505"/>
                  <a:pt x="45" y="507"/>
                </a:cubicBezTo>
                <a:cubicBezTo>
                  <a:pt x="45" y="515"/>
                  <a:pt x="44" y="522"/>
                  <a:pt x="44" y="530"/>
                </a:cubicBezTo>
                <a:cubicBezTo>
                  <a:pt x="30" y="531"/>
                  <a:pt x="14" y="533"/>
                  <a:pt x="10" y="533"/>
                </a:cubicBezTo>
                <a:cubicBezTo>
                  <a:pt x="7" y="533"/>
                  <a:pt x="5" y="535"/>
                  <a:pt x="3" y="537"/>
                </a:cubicBezTo>
                <a:cubicBezTo>
                  <a:pt x="1" y="539"/>
                  <a:pt x="0" y="542"/>
                  <a:pt x="0" y="545"/>
                </a:cubicBezTo>
                <a:cubicBezTo>
                  <a:pt x="0" y="548"/>
                  <a:pt x="1" y="551"/>
                  <a:pt x="3" y="553"/>
                </a:cubicBezTo>
                <a:cubicBezTo>
                  <a:pt x="5" y="555"/>
                  <a:pt x="7" y="556"/>
                  <a:pt x="10" y="557"/>
                </a:cubicBezTo>
                <a:cubicBezTo>
                  <a:pt x="14" y="557"/>
                  <a:pt x="30" y="558"/>
                  <a:pt x="44" y="560"/>
                </a:cubicBezTo>
                <a:cubicBezTo>
                  <a:pt x="44" y="567"/>
                  <a:pt x="45" y="575"/>
                  <a:pt x="45" y="582"/>
                </a:cubicBezTo>
                <a:cubicBezTo>
                  <a:pt x="31" y="585"/>
                  <a:pt x="15" y="588"/>
                  <a:pt x="12" y="589"/>
                </a:cubicBezTo>
                <a:cubicBezTo>
                  <a:pt x="9" y="590"/>
                  <a:pt x="7" y="591"/>
                  <a:pt x="5" y="594"/>
                </a:cubicBezTo>
                <a:cubicBezTo>
                  <a:pt x="4" y="596"/>
                  <a:pt x="3" y="599"/>
                  <a:pt x="3" y="602"/>
                </a:cubicBezTo>
                <a:cubicBezTo>
                  <a:pt x="4" y="605"/>
                  <a:pt x="5" y="607"/>
                  <a:pt x="7" y="609"/>
                </a:cubicBezTo>
                <a:cubicBezTo>
                  <a:pt x="9" y="611"/>
                  <a:pt x="12" y="613"/>
                  <a:pt x="15" y="612"/>
                </a:cubicBezTo>
                <a:cubicBezTo>
                  <a:pt x="18" y="612"/>
                  <a:pt x="34" y="612"/>
                  <a:pt x="48" y="612"/>
                </a:cubicBezTo>
                <a:cubicBezTo>
                  <a:pt x="49" y="620"/>
                  <a:pt x="50" y="627"/>
                  <a:pt x="52" y="634"/>
                </a:cubicBezTo>
                <a:cubicBezTo>
                  <a:pt x="38" y="639"/>
                  <a:pt x="23" y="644"/>
                  <a:pt x="20" y="645"/>
                </a:cubicBezTo>
                <a:cubicBezTo>
                  <a:pt x="17" y="645"/>
                  <a:pt x="15" y="647"/>
                  <a:pt x="13" y="650"/>
                </a:cubicBezTo>
                <a:cubicBezTo>
                  <a:pt x="12" y="652"/>
                  <a:pt x="12" y="655"/>
                  <a:pt x="12" y="658"/>
                </a:cubicBezTo>
                <a:cubicBezTo>
                  <a:pt x="13" y="661"/>
                  <a:pt x="14" y="664"/>
                  <a:pt x="17" y="665"/>
                </a:cubicBezTo>
                <a:cubicBezTo>
                  <a:pt x="19" y="667"/>
                  <a:pt x="22" y="668"/>
                  <a:pt x="25" y="668"/>
                </a:cubicBezTo>
                <a:cubicBezTo>
                  <a:pt x="28" y="667"/>
                  <a:pt x="44" y="665"/>
                  <a:pt x="58" y="664"/>
                </a:cubicBezTo>
                <a:cubicBezTo>
                  <a:pt x="60" y="671"/>
                  <a:pt x="62" y="678"/>
                  <a:pt x="64" y="686"/>
                </a:cubicBezTo>
                <a:cubicBezTo>
                  <a:pt x="50" y="691"/>
                  <a:pt x="36" y="698"/>
                  <a:pt x="33" y="699"/>
                </a:cubicBezTo>
                <a:cubicBezTo>
                  <a:pt x="30" y="700"/>
                  <a:pt x="28" y="702"/>
                  <a:pt x="27" y="705"/>
                </a:cubicBezTo>
                <a:cubicBezTo>
                  <a:pt x="26" y="708"/>
                  <a:pt x="26" y="710"/>
                  <a:pt x="27" y="713"/>
                </a:cubicBezTo>
                <a:cubicBezTo>
                  <a:pt x="28" y="716"/>
                  <a:pt x="30" y="718"/>
                  <a:pt x="32" y="720"/>
                </a:cubicBezTo>
                <a:cubicBezTo>
                  <a:pt x="34" y="721"/>
                  <a:pt x="37" y="722"/>
                  <a:pt x="40" y="721"/>
                </a:cubicBezTo>
                <a:cubicBezTo>
                  <a:pt x="43" y="721"/>
                  <a:pt x="59" y="717"/>
                  <a:pt x="73" y="714"/>
                </a:cubicBezTo>
                <a:cubicBezTo>
                  <a:pt x="76" y="721"/>
                  <a:pt x="78" y="728"/>
                  <a:pt x="81" y="735"/>
                </a:cubicBezTo>
                <a:cubicBezTo>
                  <a:pt x="68" y="742"/>
                  <a:pt x="55" y="750"/>
                  <a:pt x="52" y="752"/>
                </a:cubicBezTo>
                <a:cubicBezTo>
                  <a:pt x="49" y="753"/>
                  <a:pt x="48" y="755"/>
                  <a:pt x="47" y="758"/>
                </a:cubicBezTo>
                <a:cubicBezTo>
                  <a:pt x="46" y="761"/>
                  <a:pt x="46" y="764"/>
                  <a:pt x="47" y="766"/>
                </a:cubicBezTo>
                <a:cubicBezTo>
                  <a:pt x="48" y="769"/>
                  <a:pt x="51" y="771"/>
                  <a:pt x="53" y="772"/>
                </a:cubicBezTo>
                <a:cubicBezTo>
                  <a:pt x="56" y="774"/>
                  <a:pt x="59" y="774"/>
                  <a:pt x="61" y="773"/>
                </a:cubicBezTo>
                <a:cubicBezTo>
                  <a:pt x="64" y="772"/>
                  <a:pt x="79" y="767"/>
                  <a:pt x="93" y="762"/>
                </a:cubicBezTo>
                <a:cubicBezTo>
                  <a:pt x="97" y="769"/>
                  <a:pt x="100" y="776"/>
                  <a:pt x="104" y="782"/>
                </a:cubicBezTo>
                <a:cubicBezTo>
                  <a:pt x="92" y="791"/>
                  <a:pt x="79" y="800"/>
                  <a:pt x="76" y="802"/>
                </a:cubicBezTo>
                <a:cubicBezTo>
                  <a:pt x="74" y="804"/>
                  <a:pt x="72" y="806"/>
                  <a:pt x="72" y="809"/>
                </a:cubicBezTo>
                <a:cubicBezTo>
                  <a:pt x="71" y="812"/>
                  <a:pt x="72" y="815"/>
                  <a:pt x="73" y="817"/>
                </a:cubicBezTo>
                <a:cubicBezTo>
                  <a:pt x="75" y="820"/>
                  <a:pt x="77" y="822"/>
                  <a:pt x="80" y="823"/>
                </a:cubicBezTo>
                <a:cubicBezTo>
                  <a:pt x="82" y="824"/>
                  <a:pt x="85" y="824"/>
                  <a:pt x="88" y="822"/>
                </a:cubicBezTo>
                <a:cubicBezTo>
                  <a:pt x="91" y="821"/>
                  <a:pt x="105" y="814"/>
                  <a:pt x="118" y="808"/>
                </a:cubicBezTo>
                <a:cubicBezTo>
                  <a:pt x="122" y="815"/>
                  <a:pt x="127" y="821"/>
                  <a:pt x="131" y="827"/>
                </a:cubicBezTo>
                <a:cubicBezTo>
                  <a:pt x="120" y="837"/>
                  <a:pt x="108" y="847"/>
                  <a:pt x="105" y="850"/>
                </a:cubicBezTo>
                <a:cubicBezTo>
                  <a:pt x="103" y="852"/>
                  <a:pt x="102" y="854"/>
                  <a:pt x="102" y="857"/>
                </a:cubicBezTo>
                <a:cubicBezTo>
                  <a:pt x="102" y="860"/>
                  <a:pt x="102" y="863"/>
                  <a:pt x="104" y="865"/>
                </a:cubicBezTo>
                <a:cubicBezTo>
                  <a:pt x="106" y="867"/>
                  <a:pt x="108" y="869"/>
                  <a:pt x="111" y="870"/>
                </a:cubicBezTo>
                <a:cubicBezTo>
                  <a:pt x="114" y="870"/>
                  <a:pt x="117" y="870"/>
                  <a:pt x="119" y="869"/>
                </a:cubicBezTo>
                <a:cubicBezTo>
                  <a:pt x="122" y="867"/>
                  <a:pt x="136" y="859"/>
                  <a:pt x="148" y="851"/>
                </a:cubicBezTo>
                <a:cubicBezTo>
                  <a:pt x="153" y="857"/>
                  <a:pt x="158" y="863"/>
                  <a:pt x="163" y="869"/>
                </a:cubicBezTo>
                <a:cubicBezTo>
                  <a:pt x="153" y="880"/>
                  <a:pt x="142" y="891"/>
                  <a:pt x="140" y="894"/>
                </a:cubicBezTo>
                <a:cubicBezTo>
                  <a:pt x="138" y="896"/>
                  <a:pt x="137" y="899"/>
                  <a:pt x="137" y="902"/>
                </a:cubicBezTo>
                <a:cubicBezTo>
                  <a:pt x="137" y="904"/>
                  <a:pt x="138" y="907"/>
                  <a:pt x="140" y="909"/>
                </a:cubicBezTo>
                <a:cubicBezTo>
                  <a:pt x="142" y="912"/>
                  <a:pt x="145" y="913"/>
                  <a:pt x="147" y="913"/>
                </a:cubicBezTo>
                <a:cubicBezTo>
                  <a:pt x="150" y="914"/>
                  <a:pt x="153" y="913"/>
                  <a:pt x="155" y="911"/>
                </a:cubicBezTo>
                <a:cubicBezTo>
                  <a:pt x="158" y="909"/>
                  <a:pt x="171" y="900"/>
                  <a:pt x="182" y="891"/>
                </a:cubicBezTo>
                <a:cubicBezTo>
                  <a:pt x="188" y="897"/>
                  <a:pt x="193" y="902"/>
                  <a:pt x="198" y="907"/>
                </a:cubicBezTo>
                <a:cubicBezTo>
                  <a:pt x="190" y="919"/>
                  <a:pt x="180" y="932"/>
                  <a:pt x="178" y="934"/>
                </a:cubicBezTo>
                <a:cubicBezTo>
                  <a:pt x="176" y="937"/>
                  <a:pt x="176" y="940"/>
                  <a:pt x="176" y="942"/>
                </a:cubicBezTo>
                <a:cubicBezTo>
                  <a:pt x="177" y="945"/>
                  <a:pt x="178" y="948"/>
                  <a:pt x="180" y="950"/>
                </a:cubicBezTo>
                <a:cubicBezTo>
                  <a:pt x="182" y="952"/>
                  <a:pt x="185" y="953"/>
                  <a:pt x="188" y="953"/>
                </a:cubicBezTo>
                <a:cubicBezTo>
                  <a:pt x="191" y="953"/>
                  <a:pt x="194" y="952"/>
                  <a:pt x="196" y="950"/>
                </a:cubicBezTo>
                <a:cubicBezTo>
                  <a:pt x="198" y="948"/>
                  <a:pt x="210" y="937"/>
                  <a:pt x="221" y="927"/>
                </a:cubicBezTo>
                <a:cubicBezTo>
                  <a:pt x="226" y="932"/>
                  <a:pt x="232" y="937"/>
                  <a:pt x="238" y="941"/>
                </a:cubicBezTo>
                <a:cubicBezTo>
                  <a:pt x="231" y="954"/>
                  <a:pt x="223" y="968"/>
                  <a:pt x="221" y="970"/>
                </a:cubicBezTo>
                <a:cubicBezTo>
                  <a:pt x="219" y="973"/>
                  <a:pt x="219" y="976"/>
                  <a:pt x="220" y="979"/>
                </a:cubicBezTo>
                <a:cubicBezTo>
                  <a:pt x="220" y="981"/>
                  <a:pt x="222" y="984"/>
                  <a:pt x="224" y="986"/>
                </a:cubicBezTo>
                <a:cubicBezTo>
                  <a:pt x="227" y="987"/>
                  <a:pt x="230" y="988"/>
                  <a:pt x="232" y="988"/>
                </a:cubicBezTo>
                <a:cubicBezTo>
                  <a:pt x="235" y="988"/>
                  <a:pt x="238" y="986"/>
                  <a:pt x="240" y="984"/>
                </a:cubicBezTo>
                <a:cubicBezTo>
                  <a:pt x="242" y="982"/>
                  <a:pt x="253" y="970"/>
                  <a:pt x="262" y="959"/>
                </a:cubicBezTo>
                <a:cubicBezTo>
                  <a:pt x="268" y="963"/>
                  <a:pt x="275" y="967"/>
                  <a:pt x="281" y="971"/>
                </a:cubicBezTo>
                <a:cubicBezTo>
                  <a:pt x="275" y="984"/>
                  <a:pt x="268" y="999"/>
                  <a:pt x="267" y="1002"/>
                </a:cubicBezTo>
                <a:cubicBezTo>
                  <a:pt x="266" y="1005"/>
                  <a:pt x="266" y="1008"/>
                  <a:pt x="267" y="1010"/>
                </a:cubicBezTo>
                <a:cubicBezTo>
                  <a:pt x="268" y="1013"/>
                  <a:pt x="270" y="1015"/>
                  <a:pt x="272" y="1017"/>
                </a:cubicBezTo>
                <a:cubicBezTo>
                  <a:pt x="275" y="1018"/>
                  <a:pt x="278" y="1019"/>
                  <a:pt x="280" y="1018"/>
                </a:cubicBezTo>
                <a:cubicBezTo>
                  <a:pt x="283" y="1018"/>
                  <a:pt x="286" y="1016"/>
                  <a:pt x="287" y="1014"/>
                </a:cubicBezTo>
                <a:cubicBezTo>
                  <a:pt x="289" y="1011"/>
                  <a:pt x="298" y="998"/>
                  <a:pt x="307" y="986"/>
                </a:cubicBezTo>
                <a:cubicBezTo>
                  <a:pt x="314" y="990"/>
                  <a:pt x="320" y="993"/>
                  <a:pt x="327" y="996"/>
                </a:cubicBezTo>
                <a:cubicBezTo>
                  <a:pt x="322" y="1010"/>
                  <a:pt x="317" y="1025"/>
                  <a:pt x="316" y="1028"/>
                </a:cubicBezTo>
                <a:cubicBezTo>
                  <a:pt x="315" y="1031"/>
                  <a:pt x="316" y="1034"/>
                  <a:pt x="317" y="1037"/>
                </a:cubicBezTo>
                <a:cubicBezTo>
                  <a:pt x="318" y="1039"/>
                  <a:pt x="320" y="1041"/>
                  <a:pt x="323" y="1042"/>
                </a:cubicBezTo>
                <a:cubicBezTo>
                  <a:pt x="326" y="1044"/>
                  <a:pt x="328" y="1044"/>
                  <a:pt x="331" y="1043"/>
                </a:cubicBezTo>
                <a:cubicBezTo>
                  <a:pt x="334" y="1042"/>
                  <a:pt x="336" y="1041"/>
                  <a:pt x="338" y="1038"/>
                </a:cubicBezTo>
                <a:cubicBezTo>
                  <a:pt x="339" y="1035"/>
                  <a:pt x="347" y="1021"/>
                  <a:pt x="354" y="1009"/>
                </a:cubicBezTo>
                <a:cubicBezTo>
                  <a:pt x="361" y="1011"/>
                  <a:pt x="368" y="1014"/>
                  <a:pt x="375" y="1017"/>
                </a:cubicBezTo>
                <a:cubicBezTo>
                  <a:pt x="372" y="1031"/>
                  <a:pt x="369" y="1046"/>
                  <a:pt x="368" y="1050"/>
                </a:cubicBezTo>
                <a:cubicBezTo>
                  <a:pt x="367" y="1052"/>
                  <a:pt x="368" y="1055"/>
                  <a:pt x="369" y="1058"/>
                </a:cubicBezTo>
                <a:cubicBezTo>
                  <a:pt x="371" y="1060"/>
                  <a:pt x="373" y="1062"/>
                  <a:pt x="376" y="1063"/>
                </a:cubicBezTo>
                <a:cubicBezTo>
                  <a:pt x="379" y="1064"/>
                  <a:pt x="382" y="1064"/>
                  <a:pt x="384" y="1063"/>
                </a:cubicBezTo>
                <a:cubicBezTo>
                  <a:pt x="387" y="1062"/>
                  <a:pt x="389" y="1060"/>
                  <a:pt x="390" y="1057"/>
                </a:cubicBezTo>
                <a:cubicBezTo>
                  <a:pt x="392" y="1054"/>
                  <a:pt x="398" y="1039"/>
                  <a:pt x="404" y="1026"/>
                </a:cubicBezTo>
                <a:cubicBezTo>
                  <a:pt x="411" y="1028"/>
                  <a:pt x="418" y="1030"/>
                  <a:pt x="425" y="1032"/>
                </a:cubicBezTo>
                <a:cubicBezTo>
                  <a:pt x="424" y="1046"/>
                  <a:pt x="422" y="1062"/>
                  <a:pt x="422" y="1065"/>
                </a:cubicBezTo>
                <a:cubicBezTo>
                  <a:pt x="421" y="1068"/>
                  <a:pt x="422" y="1071"/>
                  <a:pt x="424" y="1073"/>
                </a:cubicBezTo>
                <a:cubicBezTo>
                  <a:pt x="426" y="1075"/>
                  <a:pt x="428" y="1077"/>
                  <a:pt x="431" y="1078"/>
                </a:cubicBezTo>
                <a:cubicBezTo>
                  <a:pt x="434" y="1078"/>
                  <a:pt x="437" y="1078"/>
                  <a:pt x="439" y="1076"/>
                </a:cubicBezTo>
                <a:cubicBezTo>
                  <a:pt x="442" y="1075"/>
                  <a:pt x="444" y="1073"/>
                  <a:pt x="445" y="1070"/>
                </a:cubicBezTo>
                <a:cubicBezTo>
                  <a:pt x="446" y="1067"/>
                  <a:pt x="450" y="1052"/>
                  <a:pt x="455" y="1038"/>
                </a:cubicBezTo>
                <a:cubicBezTo>
                  <a:pt x="462" y="1039"/>
                  <a:pt x="469" y="1040"/>
                  <a:pt x="477" y="1041"/>
                </a:cubicBezTo>
                <a:cubicBezTo>
                  <a:pt x="477" y="1056"/>
                  <a:pt x="477" y="1072"/>
                  <a:pt x="477" y="1075"/>
                </a:cubicBezTo>
                <a:cubicBezTo>
                  <a:pt x="477" y="1078"/>
                  <a:pt x="478" y="1081"/>
                  <a:pt x="480" y="1083"/>
                </a:cubicBezTo>
                <a:cubicBezTo>
                  <a:pt x="482" y="1085"/>
                  <a:pt x="484" y="1086"/>
                  <a:pt x="487" y="1087"/>
                </a:cubicBezTo>
                <a:cubicBezTo>
                  <a:pt x="490" y="1087"/>
                  <a:pt x="493" y="1086"/>
                  <a:pt x="495" y="1085"/>
                </a:cubicBezTo>
                <a:cubicBezTo>
                  <a:pt x="497" y="1083"/>
                  <a:pt x="499" y="1081"/>
                  <a:pt x="500" y="1078"/>
                </a:cubicBezTo>
                <a:cubicBezTo>
                  <a:pt x="501" y="1074"/>
                  <a:pt x="504" y="1059"/>
                  <a:pt x="507" y="1045"/>
                </a:cubicBezTo>
                <a:cubicBezTo>
                  <a:pt x="514" y="1045"/>
                  <a:pt x="522" y="1045"/>
                  <a:pt x="529" y="1046"/>
                </a:cubicBezTo>
                <a:cubicBezTo>
                  <a:pt x="530" y="1060"/>
                  <a:pt x="532" y="1076"/>
                  <a:pt x="532" y="1079"/>
                </a:cubicBezTo>
                <a:cubicBezTo>
                  <a:pt x="533" y="1082"/>
                  <a:pt x="534" y="1085"/>
                  <a:pt x="536" y="1087"/>
                </a:cubicBezTo>
                <a:cubicBezTo>
                  <a:pt x="538" y="1089"/>
                  <a:pt x="541" y="1090"/>
                  <a:pt x="544" y="1090"/>
                </a:cubicBezTo>
                <a:cubicBezTo>
                  <a:pt x="547" y="1090"/>
                  <a:pt x="550" y="1088"/>
                  <a:pt x="552" y="1087"/>
                </a:cubicBezTo>
                <a:cubicBezTo>
                  <a:pt x="554" y="1085"/>
                  <a:pt x="555" y="1082"/>
                  <a:pt x="556" y="1079"/>
                </a:cubicBezTo>
                <a:cubicBezTo>
                  <a:pt x="556" y="1076"/>
                  <a:pt x="558" y="1060"/>
                  <a:pt x="559" y="1046"/>
                </a:cubicBezTo>
                <a:cubicBezTo>
                  <a:pt x="566" y="1045"/>
                  <a:pt x="574" y="1045"/>
                  <a:pt x="581" y="1045"/>
                </a:cubicBezTo>
                <a:cubicBezTo>
                  <a:pt x="584" y="1059"/>
                  <a:pt x="587" y="1074"/>
                  <a:pt x="588" y="1078"/>
                </a:cubicBezTo>
                <a:cubicBezTo>
                  <a:pt x="589" y="1081"/>
                  <a:pt x="590" y="1083"/>
                  <a:pt x="593" y="1085"/>
                </a:cubicBezTo>
                <a:cubicBezTo>
                  <a:pt x="595" y="1086"/>
                  <a:pt x="598" y="1087"/>
                  <a:pt x="601" y="1087"/>
                </a:cubicBezTo>
                <a:cubicBezTo>
                  <a:pt x="604" y="1086"/>
                  <a:pt x="606" y="1085"/>
                  <a:pt x="608" y="1083"/>
                </a:cubicBezTo>
                <a:cubicBezTo>
                  <a:pt x="610" y="1081"/>
                  <a:pt x="611" y="1078"/>
                  <a:pt x="611" y="1075"/>
                </a:cubicBezTo>
                <a:cubicBezTo>
                  <a:pt x="611" y="1072"/>
                  <a:pt x="611" y="1056"/>
                  <a:pt x="611" y="1041"/>
                </a:cubicBezTo>
                <a:cubicBezTo>
                  <a:pt x="619" y="1040"/>
                  <a:pt x="626" y="1039"/>
                  <a:pt x="633" y="1038"/>
                </a:cubicBezTo>
                <a:cubicBezTo>
                  <a:pt x="638" y="1052"/>
                  <a:pt x="642" y="1067"/>
                  <a:pt x="643" y="1070"/>
                </a:cubicBezTo>
                <a:cubicBezTo>
                  <a:pt x="644" y="1073"/>
                  <a:pt x="646" y="1075"/>
                  <a:pt x="649" y="1076"/>
                </a:cubicBezTo>
                <a:cubicBezTo>
                  <a:pt x="651" y="1078"/>
                  <a:pt x="654" y="1078"/>
                  <a:pt x="657" y="1078"/>
                </a:cubicBezTo>
                <a:cubicBezTo>
                  <a:pt x="660" y="1077"/>
                  <a:pt x="662" y="1075"/>
                  <a:pt x="664" y="1073"/>
                </a:cubicBezTo>
                <a:cubicBezTo>
                  <a:pt x="666" y="1071"/>
                  <a:pt x="667" y="1068"/>
                  <a:pt x="666" y="1065"/>
                </a:cubicBezTo>
                <a:cubicBezTo>
                  <a:pt x="666" y="1062"/>
                  <a:pt x="664" y="1046"/>
                  <a:pt x="663" y="1032"/>
                </a:cubicBezTo>
                <a:cubicBezTo>
                  <a:pt x="670" y="1030"/>
                  <a:pt x="677" y="1028"/>
                  <a:pt x="684" y="1026"/>
                </a:cubicBezTo>
                <a:cubicBezTo>
                  <a:pt x="690" y="1039"/>
                  <a:pt x="696" y="1054"/>
                  <a:pt x="698" y="1057"/>
                </a:cubicBezTo>
                <a:cubicBezTo>
                  <a:pt x="699" y="1060"/>
                  <a:pt x="701" y="1062"/>
                  <a:pt x="704" y="1063"/>
                </a:cubicBezTo>
                <a:cubicBezTo>
                  <a:pt x="706" y="1064"/>
                  <a:pt x="709" y="1064"/>
                  <a:pt x="712" y="1063"/>
                </a:cubicBezTo>
                <a:cubicBezTo>
                  <a:pt x="715" y="1062"/>
                  <a:pt x="717" y="1060"/>
                  <a:pt x="719" y="1058"/>
                </a:cubicBezTo>
                <a:cubicBezTo>
                  <a:pt x="720" y="1055"/>
                  <a:pt x="721" y="1052"/>
                  <a:pt x="720" y="1050"/>
                </a:cubicBezTo>
                <a:cubicBezTo>
                  <a:pt x="719" y="1046"/>
                  <a:pt x="716" y="1031"/>
                  <a:pt x="713" y="1017"/>
                </a:cubicBezTo>
                <a:cubicBezTo>
                  <a:pt x="720" y="1014"/>
                  <a:pt x="727" y="1011"/>
                  <a:pt x="734" y="1009"/>
                </a:cubicBezTo>
                <a:cubicBezTo>
                  <a:pt x="741" y="1021"/>
                  <a:pt x="749" y="1035"/>
                  <a:pt x="750" y="1038"/>
                </a:cubicBezTo>
                <a:cubicBezTo>
                  <a:pt x="752" y="1041"/>
                  <a:pt x="754" y="1042"/>
                  <a:pt x="757" y="1043"/>
                </a:cubicBezTo>
                <a:cubicBezTo>
                  <a:pt x="760" y="1044"/>
                  <a:pt x="762" y="1044"/>
                  <a:pt x="765" y="1042"/>
                </a:cubicBezTo>
                <a:cubicBezTo>
                  <a:pt x="768" y="1041"/>
                  <a:pt x="770" y="1039"/>
                  <a:pt x="771" y="1037"/>
                </a:cubicBezTo>
                <a:cubicBezTo>
                  <a:pt x="772" y="1034"/>
                  <a:pt x="773" y="1031"/>
                  <a:pt x="772" y="1028"/>
                </a:cubicBezTo>
                <a:cubicBezTo>
                  <a:pt x="771" y="1025"/>
                  <a:pt x="766" y="1010"/>
                  <a:pt x="761" y="996"/>
                </a:cubicBezTo>
                <a:cubicBezTo>
                  <a:pt x="768" y="993"/>
                  <a:pt x="774" y="990"/>
                  <a:pt x="781" y="986"/>
                </a:cubicBezTo>
                <a:cubicBezTo>
                  <a:pt x="790" y="998"/>
                  <a:pt x="799" y="1011"/>
                  <a:pt x="801" y="1014"/>
                </a:cubicBezTo>
                <a:cubicBezTo>
                  <a:pt x="802" y="1016"/>
                  <a:pt x="805" y="1018"/>
                  <a:pt x="808" y="1018"/>
                </a:cubicBezTo>
                <a:cubicBezTo>
                  <a:pt x="810" y="1019"/>
                  <a:pt x="813" y="1018"/>
                  <a:pt x="816" y="1017"/>
                </a:cubicBezTo>
                <a:cubicBezTo>
                  <a:pt x="818" y="1015"/>
                  <a:pt x="820" y="1013"/>
                  <a:pt x="821" y="1010"/>
                </a:cubicBezTo>
                <a:cubicBezTo>
                  <a:pt x="822" y="1008"/>
                  <a:pt x="822" y="1005"/>
                  <a:pt x="821" y="1002"/>
                </a:cubicBezTo>
                <a:cubicBezTo>
                  <a:pt x="820" y="999"/>
                  <a:pt x="813" y="984"/>
                  <a:pt x="807" y="971"/>
                </a:cubicBezTo>
                <a:cubicBezTo>
                  <a:pt x="813" y="967"/>
                  <a:pt x="820" y="963"/>
                  <a:pt x="826" y="959"/>
                </a:cubicBezTo>
                <a:cubicBezTo>
                  <a:pt x="835" y="970"/>
                  <a:pt x="846" y="982"/>
                  <a:pt x="848" y="984"/>
                </a:cubicBezTo>
                <a:cubicBezTo>
                  <a:pt x="850" y="986"/>
                  <a:pt x="853" y="988"/>
                  <a:pt x="856" y="988"/>
                </a:cubicBezTo>
                <a:cubicBezTo>
                  <a:pt x="858" y="988"/>
                  <a:pt x="861" y="987"/>
                  <a:pt x="864" y="986"/>
                </a:cubicBezTo>
                <a:cubicBezTo>
                  <a:pt x="866" y="984"/>
                  <a:pt x="868" y="981"/>
                  <a:pt x="868" y="979"/>
                </a:cubicBezTo>
                <a:cubicBezTo>
                  <a:pt x="869" y="976"/>
                  <a:pt x="869" y="973"/>
                  <a:pt x="867" y="970"/>
                </a:cubicBezTo>
                <a:cubicBezTo>
                  <a:pt x="865" y="968"/>
                  <a:pt x="857" y="954"/>
                  <a:pt x="850" y="941"/>
                </a:cubicBezTo>
                <a:cubicBezTo>
                  <a:pt x="856" y="937"/>
                  <a:pt x="862" y="932"/>
                  <a:pt x="867" y="927"/>
                </a:cubicBezTo>
                <a:cubicBezTo>
                  <a:pt x="878" y="937"/>
                  <a:pt x="890" y="948"/>
                  <a:pt x="892" y="950"/>
                </a:cubicBezTo>
                <a:cubicBezTo>
                  <a:pt x="894" y="952"/>
                  <a:pt x="897" y="953"/>
                  <a:pt x="900" y="953"/>
                </a:cubicBezTo>
                <a:cubicBezTo>
                  <a:pt x="903" y="953"/>
                  <a:pt x="906" y="952"/>
                  <a:pt x="908" y="950"/>
                </a:cubicBezTo>
                <a:cubicBezTo>
                  <a:pt x="910" y="948"/>
                  <a:pt x="911" y="945"/>
                  <a:pt x="912" y="942"/>
                </a:cubicBezTo>
                <a:cubicBezTo>
                  <a:pt x="912" y="940"/>
                  <a:pt x="911" y="937"/>
                  <a:pt x="910" y="934"/>
                </a:cubicBezTo>
                <a:cubicBezTo>
                  <a:pt x="908" y="932"/>
                  <a:pt x="898" y="919"/>
                  <a:pt x="890" y="907"/>
                </a:cubicBezTo>
                <a:cubicBezTo>
                  <a:pt x="895" y="902"/>
                  <a:pt x="900" y="897"/>
                  <a:pt x="905" y="891"/>
                </a:cubicBezTo>
                <a:cubicBezTo>
                  <a:pt x="917" y="900"/>
                  <a:pt x="930" y="909"/>
                  <a:pt x="933" y="911"/>
                </a:cubicBezTo>
                <a:cubicBezTo>
                  <a:pt x="935" y="913"/>
                  <a:pt x="938" y="914"/>
                  <a:pt x="941" y="913"/>
                </a:cubicBezTo>
                <a:cubicBezTo>
                  <a:pt x="943" y="913"/>
                  <a:pt x="946" y="912"/>
                  <a:pt x="948" y="909"/>
                </a:cubicBezTo>
                <a:cubicBezTo>
                  <a:pt x="950" y="907"/>
                  <a:pt x="951" y="904"/>
                  <a:pt x="951" y="902"/>
                </a:cubicBezTo>
                <a:cubicBezTo>
                  <a:pt x="951" y="899"/>
                  <a:pt x="950" y="896"/>
                  <a:pt x="948" y="894"/>
                </a:cubicBezTo>
                <a:cubicBezTo>
                  <a:pt x="946" y="891"/>
                  <a:pt x="935" y="880"/>
                  <a:pt x="925" y="869"/>
                </a:cubicBezTo>
                <a:cubicBezTo>
                  <a:pt x="930" y="863"/>
                  <a:pt x="935" y="857"/>
                  <a:pt x="940" y="851"/>
                </a:cubicBezTo>
                <a:cubicBezTo>
                  <a:pt x="952" y="859"/>
                  <a:pt x="966" y="867"/>
                  <a:pt x="969" y="869"/>
                </a:cubicBezTo>
                <a:cubicBezTo>
                  <a:pt x="971" y="870"/>
                  <a:pt x="974" y="870"/>
                  <a:pt x="977" y="870"/>
                </a:cubicBezTo>
                <a:cubicBezTo>
                  <a:pt x="980" y="869"/>
                  <a:pt x="982" y="867"/>
                  <a:pt x="984" y="865"/>
                </a:cubicBezTo>
                <a:cubicBezTo>
                  <a:pt x="986" y="863"/>
                  <a:pt x="986" y="860"/>
                  <a:pt x="986" y="857"/>
                </a:cubicBezTo>
                <a:cubicBezTo>
                  <a:pt x="986" y="854"/>
                  <a:pt x="985" y="852"/>
                  <a:pt x="983" y="850"/>
                </a:cubicBezTo>
                <a:cubicBezTo>
                  <a:pt x="980" y="847"/>
                  <a:pt x="968" y="837"/>
                  <a:pt x="957" y="827"/>
                </a:cubicBezTo>
                <a:cubicBezTo>
                  <a:pt x="961" y="821"/>
                  <a:pt x="966" y="815"/>
                  <a:pt x="969" y="808"/>
                </a:cubicBezTo>
                <a:cubicBezTo>
                  <a:pt x="983" y="814"/>
                  <a:pt x="997" y="821"/>
                  <a:pt x="1000" y="822"/>
                </a:cubicBezTo>
                <a:cubicBezTo>
                  <a:pt x="1003" y="824"/>
                  <a:pt x="1006" y="824"/>
                  <a:pt x="1008" y="823"/>
                </a:cubicBezTo>
                <a:cubicBezTo>
                  <a:pt x="1011" y="822"/>
                  <a:pt x="1013" y="820"/>
                  <a:pt x="1015" y="817"/>
                </a:cubicBezTo>
                <a:cubicBezTo>
                  <a:pt x="1016" y="815"/>
                  <a:pt x="1017" y="812"/>
                  <a:pt x="1016" y="809"/>
                </a:cubicBezTo>
                <a:cubicBezTo>
                  <a:pt x="1016" y="806"/>
                  <a:pt x="1014" y="804"/>
                  <a:pt x="1012" y="802"/>
                </a:cubicBezTo>
                <a:cubicBezTo>
                  <a:pt x="1009" y="800"/>
                  <a:pt x="996" y="791"/>
                  <a:pt x="984" y="782"/>
                </a:cubicBezTo>
                <a:cubicBezTo>
                  <a:pt x="988" y="776"/>
                  <a:pt x="991" y="769"/>
                  <a:pt x="995" y="762"/>
                </a:cubicBezTo>
                <a:cubicBezTo>
                  <a:pt x="1009" y="767"/>
                  <a:pt x="1024" y="772"/>
                  <a:pt x="1027" y="773"/>
                </a:cubicBezTo>
                <a:cubicBezTo>
                  <a:pt x="1029" y="774"/>
                  <a:pt x="1032" y="774"/>
                  <a:pt x="1035" y="772"/>
                </a:cubicBezTo>
                <a:cubicBezTo>
                  <a:pt x="1037" y="771"/>
                  <a:pt x="1039" y="769"/>
                  <a:pt x="1041" y="766"/>
                </a:cubicBezTo>
                <a:cubicBezTo>
                  <a:pt x="1042" y="764"/>
                  <a:pt x="1042" y="761"/>
                  <a:pt x="1041" y="758"/>
                </a:cubicBezTo>
                <a:cubicBezTo>
                  <a:pt x="1040" y="755"/>
                  <a:pt x="1039" y="753"/>
                  <a:pt x="1036" y="752"/>
                </a:cubicBezTo>
                <a:cubicBezTo>
                  <a:pt x="1033" y="750"/>
                  <a:pt x="1020" y="742"/>
                  <a:pt x="1007" y="735"/>
                </a:cubicBezTo>
                <a:cubicBezTo>
                  <a:pt x="1010" y="728"/>
                  <a:pt x="1012" y="721"/>
                  <a:pt x="1015" y="714"/>
                </a:cubicBezTo>
                <a:cubicBezTo>
                  <a:pt x="1029" y="717"/>
                  <a:pt x="1045" y="721"/>
                  <a:pt x="1048" y="721"/>
                </a:cubicBezTo>
                <a:cubicBezTo>
                  <a:pt x="1051" y="722"/>
                  <a:pt x="1054" y="721"/>
                  <a:pt x="1056" y="720"/>
                </a:cubicBezTo>
                <a:cubicBezTo>
                  <a:pt x="1058" y="718"/>
                  <a:pt x="1060" y="716"/>
                  <a:pt x="1061" y="713"/>
                </a:cubicBezTo>
                <a:cubicBezTo>
                  <a:pt x="1062" y="710"/>
                  <a:pt x="1062" y="707"/>
                  <a:pt x="1061" y="705"/>
                </a:cubicBezTo>
                <a:cubicBezTo>
                  <a:pt x="1060" y="702"/>
                  <a:pt x="1058" y="700"/>
                  <a:pt x="1055" y="699"/>
                </a:cubicBezTo>
                <a:cubicBezTo>
                  <a:pt x="1052" y="698"/>
                  <a:pt x="1037" y="691"/>
                  <a:pt x="1024" y="686"/>
                </a:cubicBezTo>
                <a:cubicBezTo>
                  <a:pt x="1026" y="678"/>
                  <a:pt x="1028" y="671"/>
                  <a:pt x="1030" y="664"/>
                </a:cubicBezTo>
                <a:cubicBezTo>
                  <a:pt x="1044" y="665"/>
                  <a:pt x="1060" y="667"/>
                  <a:pt x="1063" y="668"/>
                </a:cubicBezTo>
                <a:cubicBezTo>
                  <a:pt x="1066" y="668"/>
                  <a:pt x="1069" y="667"/>
                  <a:pt x="1071" y="665"/>
                </a:cubicBezTo>
                <a:cubicBezTo>
                  <a:pt x="1074" y="664"/>
                  <a:pt x="1075" y="661"/>
                  <a:pt x="1076" y="658"/>
                </a:cubicBezTo>
                <a:cubicBezTo>
                  <a:pt x="1076" y="655"/>
                  <a:pt x="1076" y="652"/>
                  <a:pt x="1075" y="650"/>
                </a:cubicBezTo>
                <a:cubicBezTo>
                  <a:pt x="1073" y="647"/>
                  <a:pt x="1071" y="645"/>
                  <a:pt x="1068" y="645"/>
                </a:cubicBezTo>
                <a:cubicBezTo>
                  <a:pt x="1065" y="644"/>
                  <a:pt x="1050" y="639"/>
                  <a:pt x="1036" y="634"/>
                </a:cubicBezTo>
                <a:cubicBezTo>
                  <a:pt x="1037" y="627"/>
                  <a:pt x="1039" y="620"/>
                  <a:pt x="1040" y="612"/>
                </a:cubicBezTo>
                <a:cubicBezTo>
                  <a:pt x="1054" y="612"/>
                  <a:pt x="1070" y="612"/>
                  <a:pt x="1073" y="612"/>
                </a:cubicBezTo>
                <a:cubicBezTo>
                  <a:pt x="1076" y="613"/>
                  <a:pt x="1079" y="611"/>
                  <a:pt x="1081" y="609"/>
                </a:cubicBezTo>
                <a:cubicBezTo>
                  <a:pt x="1083" y="607"/>
                  <a:pt x="1084" y="605"/>
                  <a:pt x="1085" y="602"/>
                </a:cubicBezTo>
                <a:cubicBezTo>
                  <a:pt x="1085" y="599"/>
                  <a:pt x="1084" y="596"/>
                  <a:pt x="1083" y="594"/>
                </a:cubicBezTo>
                <a:cubicBezTo>
                  <a:pt x="1081" y="591"/>
                  <a:pt x="1079" y="590"/>
                  <a:pt x="1076" y="589"/>
                </a:cubicBezTo>
                <a:cubicBezTo>
                  <a:pt x="1073" y="588"/>
                  <a:pt x="1057" y="585"/>
                  <a:pt x="1043" y="582"/>
                </a:cubicBezTo>
                <a:cubicBezTo>
                  <a:pt x="1043" y="575"/>
                  <a:pt x="1044" y="567"/>
                  <a:pt x="1044" y="560"/>
                </a:cubicBezTo>
                <a:cubicBezTo>
                  <a:pt x="1058" y="558"/>
                  <a:pt x="1074" y="557"/>
                  <a:pt x="1078" y="557"/>
                </a:cubicBezTo>
                <a:close/>
                <a:moveTo>
                  <a:pt x="544" y="979"/>
                </a:moveTo>
                <a:cubicBezTo>
                  <a:pt x="305" y="979"/>
                  <a:pt x="111" y="785"/>
                  <a:pt x="111" y="545"/>
                </a:cubicBezTo>
                <a:cubicBezTo>
                  <a:pt x="111" y="305"/>
                  <a:pt x="305" y="111"/>
                  <a:pt x="544" y="111"/>
                </a:cubicBezTo>
                <a:cubicBezTo>
                  <a:pt x="783" y="111"/>
                  <a:pt x="977" y="305"/>
                  <a:pt x="977" y="545"/>
                </a:cubicBezTo>
                <a:cubicBezTo>
                  <a:pt x="977" y="785"/>
                  <a:pt x="783" y="979"/>
                  <a:pt x="544" y="979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3937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547307" y="1649501"/>
            <a:ext cx="760413" cy="2366962"/>
            <a:chOff x="2286000" y="1952626"/>
            <a:chExt cx="912813" cy="23669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289862" y="1952626"/>
              <a:ext cx="908949" cy="1182688"/>
            </a:xfrm>
            <a:custGeom>
              <a:avLst/>
              <a:gdLst>
                <a:gd name="T0" fmla="*/ 0 w 941"/>
                <a:gd name="T1" fmla="*/ 0 h 745"/>
                <a:gd name="T2" fmla="*/ 518 w 941"/>
                <a:gd name="T3" fmla="*/ 0 h 745"/>
                <a:gd name="T4" fmla="*/ 941 w 941"/>
                <a:gd name="T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1" h="745">
                  <a:moveTo>
                    <a:pt x="0" y="0"/>
                  </a:moveTo>
                  <a:lnTo>
                    <a:pt x="518" y="0"/>
                  </a:lnTo>
                  <a:lnTo>
                    <a:pt x="941" y="745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86000" y="3135313"/>
              <a:ext cx="912813" cy="1184275"/>
            </a:xfrm>
            <a:custGeom>
              <a:avLst/>
              <a:gdLst>
                <a:gd name="T0" fmla="*/ 4 w 945"/>
                <a:gd name="T1" fmla="*/ 746 h 746"/>
                <a:gd name="T2" fmla="*/ 522 w 945"/>
                <a:gd name="T3" fmla="*/ 746 h 746"/>
                <a:gd name="T4" fmla="*/ 945 w 945"/>
                <a:gd name="T5" fmla="*/ 0 h 746"/>
                <a:gd name="T6" fmla="*/ 0 w 945"/>
                <a:gd name="T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5" h="746">
                  <a:moveTo>
                    <a:pt x="4" y="746"/>
                  </a:moveTo>
                  <a:lnTo>
                    <a:pt x="522" y="746"/>
                  </a:lnTo>
                  <a:lnTo>
                    <a:pt x="945" y="0"/>
                  </a:lnTo>
                  <a:lnTo>
                    <a:pt x="0" y="0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12143986"/>
              </p:ext>
            </p:extLst>
          </p:nvPr>
        </p:nvGraphicFramePr>
        <p:xfrm>
          <a:off x="1479618" y="895351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815869" y="1480194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90%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015254857"/>
              </p:ext>
            </p:extLst>
          </p:nvPr>
        </p:nvGraphicFramePr>
        <p:xfrm>
          <a:off x="1479617" y="2070373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815868" y="2655216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45%</a:t>
            </a:r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658581216"/>
              </p:ext>
            </p:extLst>
          </p:nvPr>
        </p:nvGraphicFramePr>
        <p:xfrm>
          <a:off x="1479616" y="3254647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815867" y="3839491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20%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969222231"/>
              </p:ext>
            </p:extLst>
          </p:nvPr>
        </p:nvGraphicFramePr>
        <p:xfrm>
          <a:off x="6433509" y="895351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769760" y="1480194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12%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419283361"/>
              </p:ext>
            </p:extLst>
          </p:nvPr>
        </p:nvGraphicFramePr>
        <p:xfrm>
          <a:off x="6433508" y="2070373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6769759" y="2655216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50%</a:t>
            </a: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068069686"/>
              </p:ext>
            </p:extLst>
          </p:nvPr>
        </p:nvGraphicFramePr>
        <p:xfrm>
          <a:off x="6433507" y="3254647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6769758" y="3839491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15%</a:t>
            </a:r>
          </a:p>
        </p:txBody>
      </p:sp>
      <p:grpSp>
        <p:nvGrpSpPr>
          <p:cNvPr id="23" name="Group 22"/>
          <p:cNvGrpSpPr/>
          <p:nvPr/>
        </p:nvGrpSpPr>
        <p:grpSpPr>
          <a:xfrm flipH="1">
            <a:off x="5787067" y="1650057"/>
            <a:ext cx="798839" cy="2366962"/>
            <a:chOff x="2286000" y="1952626"/>
            <a:chExt cx="912813" cy="236696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2289862" y="1952626"/>
              <a:ext cx="908949" cy="1182688"/>
            </a:xfrm>
            <a:custGeom>
              <a:avLst/>
              <a:gdLst>
                <a:gd name="T0" fmla="*/ 0 w 941"/>
                <a:gd name="T1" fmla="*/ 0 h 745"/>
                <a:gd name="T2" fmla="*/ 518 w 941"/>
                <a:gd name="T3" fmla="*/ 0 h 745"/>
                <a:gd name="T4" fmla="*/ 941 w 941"/>
                <a:gd name="T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1" h="745">
                  <a:moveTo>
                    <a:pt x="0" y="0"/>
                  </a:moveTo>
                  <a:lnTo>
                    <a:pt x="518" y="0"/>
                  </a:lnTo>
                  <a:lnTo>
                    <a:pt x="941" y="745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286000" y="3135313"/>
              <a:ext cx="912813" cy="1184275"/>
            </a:xfrm>
            <a:custGeom>
              <a:avLst/>
              <a:gdLst>
                <a:gd name="T0" fmla="*/ 4 w 945"/>
                <a:gd name="T1" fmla="*/ 746 h 746"/>
                <a:gd name="T2" fmla="*/ 522 w 945"/>
                <a:gd name="T3" fmla="*/ 746 h 746"/>
                <a:gd name="T4" fmla="*/ 945 w 945"/>
                <a:gd name="T5" fmla="*/ 0 h 746"/>
                <a:gd name="T6" fmla="*/ 0 w 945"/>
                <a:gd name="T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5" h="746">
                  <a:moveTo>
                    <a:pt x="4" y="746"/>
                  </a:moveTo>
                  <a:lnTo>
                    <a:pt x="522" y="746"/>
                  </a:lnTo>
                  <a:lnTo>
                    <a:pt x="945" y="0"/>
                  </a:lnTo>
                  <a:lnTo>
                    <a:pt x="0" y="0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28601" y="1116899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640302" y="1116899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28601" y="2281105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28601" y="3566896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7640302" y="2294867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7640302" y="3580658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Freeform 55"/>
          <p:cNvSpPr>
            <a:spLocks noEditPoints="1"/>
          </p:cNvSpPr>
          <p:nvPr/>
        </p:nvSpPr>
        <p:spPr bwMode="auto">
          <a:xfrm>
            <a:off x="4107337" y="2179570"/>
            <a:ext cx="909012" cy="951293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937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4052276" y="3195112"/>
            <a:ext cx="10191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05"/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Strategy</a:t>
            </a:r>
            <a:endParaRPr lang="en-US" sz="10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3883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10" grpId="0">
        <p:bldAsOne/>
      </p:bldGraphic>
      <p:bldP spid="11" grpId="0"/>
      <p:bldGraphic spid="12" grpId="0">
        <p:bldAsOne/>
      </p:bldGraphic>
      <p:bldP spid="13" grpId="0"/>
      <p:bldGraphic spid="14" grpId="0">
        <p:bldAsOne/>
      </p:bldGraphic>
      <p:bldP spid="15" grpId="0"/>
      <p:bldGraphic spid="16" grpId="0">
        <p:bldAsOne/>
      </p:bldGraphic>
      <p:bldP spid="17" grpId="0"/>
      <p:bldGraphic spid="18" grpId="0">
        <p:bldAsOne/>
      </p:bldGraphic>
      <p:bldP spid="19" grpId="0"/>
      <p:bldGraphic spid="20" grpId="0">
        <p:bldAsOne/>
      </p:bldGraphic>
      <p:bldP spid="21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Joel Hanson、sara Groves - Traveling Ligh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4449" y="143035"/>
            <a:ext cx="457081" cy="457081"/>
          </a:xfrm>
          <a:prstGeom prst="rect">
            <a:avLst/>
          </a:prstGeom>
        </p:spPr>
      </p:pic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140245" y="1111471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CN" altLang="en-US" sz="3600" dirty="0">
                <a:solidFill>
                  <a:schemeClr val="tx1"/>
                </a:solidFill>
              </a:rPr>
              <a:t>谢谢观</a:t>
            </a:r>
            <a:r>
              <a:rPr lang="zh-CN" altLang="en-US" sz="3600" dirty="0" smtClean="0">
                <a:solidFill>
                  <a:schemeClr val="tx1"/>
                </a:solidFill>
              </a:rPr>
              <a:t>看！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9366" y="3126834"/>
            <a:ext cx="3922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工作总结、新年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计划、业绩汇报、述职报告 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1" name="圆角矩形 20"/>
          <p:cNvSpPr/>
          <p:nvPr/>
        </p:nvSpPr>
        <p:spPr>
          <a:xfrm>
            <a:off x="3127575" y="3436836"/>
            <a:ext cx="1276042" cy="257572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>
            <a:outerShdw blurRad="254000" dist="101600" dir="72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汇报人：第一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22407" y="3440121"/>
            <a:ext cx="1296144" cy="257572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>
            <a:outerShdw blurRad="381000" dist="127000" dir="72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20XX.12.12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07874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管理的作用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49365" y="2384737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管理方法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别人的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12426" y="3164026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自己的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41" grpId="0"/>
      <p:bldP spid="45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48363" y="1439976"/>
            <a:ext cx="3841946" cy="327762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413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286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5476419" y="2959377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476419" y="2959377"/>
            <a:ext cx="1517524" cy="24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Content Placeholder 2"/>
          <p:cNvSpPr txBox="1">
            <a:spLocks/>
          </p:cNvSpPr>
          <p:nvPr/>
        </p:nvSpPr>
        <p:spPr>
          <a:xfrm>
            <a:off x="5462771" y="2928747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476419" y="4069310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476418" y="4069310"/>
            <a:ext cx="1249725" cy="2459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Content Placeholder 2"/>
          <p:cNvSpPr txBox="1">
            <a:spLocks/>
          </p:cNvSpPr>
          <p:nvPr/>
        </p:nvSpPr>
        <p:spPr>
          <a:xfrm>
            <a:off x="5462771" y="4039690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76419" y="3697145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476419" y="3697145"/>
            <a:ext cx="2261408" cy="245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Content Placeholder 2"/>
          <p:cNvSpPr txBox="1">
            <a:spLocks/>
          </p:cNvSpPr>
          <p:nvPr/>
        </p:nvSpPr>
        <p:spPr>
          <a:xfrm>
            <a:off x="5462771" y="3666515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5476419" y="3325343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5476419" y="3325343"/>
            <a:ext cx="1785323" cy="245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Content Placeholder 2"/>
          <p:cNvSpPr txBox="1">
            <a:spLocks/>
          </p:cNvSpPr>
          <p:nvPr/>
        </p:nvSpPr>
        <p:spPr>
          <a:xfrm>
            <a:off x="5462771" y="3294713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101532" y="3313268"/>
            <a:ext cx="248719" cy="249144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blipFill dpi="0"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r>
                <a:rPr lang="en-US" sz="1125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P</a:t>
              </a:r>
              <a:endParaRPr lang="en-US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2" name="AutoShape 38"/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3" name="AutoShape 39"/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4" name="AutoShape 40"/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5" name="AutoShape 41"/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6" name="AutoShape 42"/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123169" y="4075817"/>
            <a:ext cx="211352" cy="241486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9" name="AutoShape 49"/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0" name="AutoShape 50"/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1" name="AutoShape 51"/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5146552" y="2955487"/>
            <a:ext cx="170915" cy="249144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blipFill dpi="0"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4" name="AutoShape 114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132906" y="3694542"/>
            <a:ext cx="186645" cy="249144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blipFill dpi="0"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7" name="AutoShape 116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071734" y="1415368"/>
            <a:ext cx="1533086" cy="3462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id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5071734" y="1673844"/>
            <a:ext cx="3472101" cy="761733"/>
            <a:chOff x="12003568" y="4905311"/>
            <a:chExt cx="9258936" cy="2031288"/>
          </a:xfrm>
        </p:grpSpPr>
        <p:sp>
          <p:nvSpPr>
            <p:cNvPr id="190" name="TextBox 189"/>
            <p:cNvSpPr txBox="1"/>
            <p:nvPr/>
          </p:nvSpPr>
          <p:spPr>
            <a:xfrm>
              <a:off x="14572045" y="5165682"/>
              <a:ext cx="6690459" cy="1514224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2003568" y="4905311"/>
              <a:ext cx="3190547" cy="2031288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r>
                <a:rPr lang="en-US" sz="45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68K</a:t>
              </a:r>
              <a:endParaRPr lang="id-ID" sz="4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2" name="Rectangle 191"/>
          <p:cNvSpPr/>
          <p:nvPr/>
        </p:nvSpPr>
        <p:spPr>
          <a:xfrm>
            <a:off x="5476419" y="4425147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476418" y="4425147"/>
            <a:ext cx="2818013" cy="245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Content Placeholder 2"/>
          <p:cNvSpPr txBox="1">
            <a:spLocks/>
          </p:cNvSpPr>
          <p:nvPr/>
        </p:nvSpPr>
        <p:spPr>
          <a:xfrm>
            <a:off x="5462771" y="4394517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5127430" y="4435989"/>
            <a:ext cx="222821" cy="237865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blipFill dpi="0"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7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blipFill dpi="0" rotWithShape="1"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8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5096073" y="2320621"/>
            <a:ext cx="3447763" cy="401634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输入您的内容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888228" y="1614709"/>
            <a:ext cx="3445788" cy="3158966"/>
            <a:chOff x="6987639" y="2274060"/>
            <a:chExt cx="4176713" cy="3829050"/>
          </a:xfrm>
          <a:effectLst>
            <a:outerShdw blurRad="368300" dist="279400" dir="2700000" sx="91000" sy="91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987639" y="2274060"/>
              <a:ext cx="4176713" cy="3829050"/>
              <a:chOff x="1859" y="1160"/>
              <a:chExt cx="2631" cy="2412"/>
            </a:xfrm>
          </p:grpSpPr>
          <p:grpSp>
            <p:nvGrpSpPr>
              <p:cNvPr id="69" name="Group 6"/>
              <p:cNvGrpSpPr>
                <a:grpSpLocks/>
              </p:cNvGrpSpPr>
              <p:nvPr/>
            </p:nvGrpSpPr>
            <p:grpSpPr bwMode="auto">
              <a:xfrm>
                <a:off x="1859" y="1160"/>
                <a:ext cx="2631" cy="2412"/>
                <a:chOff x="1149" y="1417"/>
                <a:chExt cx="2540" cy="2328"/>
              </a:xfrm>
            </p:grpSpPr>
            <p:sp>
              <p:nvSpPr>
                <p:cNvPr id="71" name="Freeform 7"/>
                <p:cNvSpPr>
                  <a:spLocks/>
                </p:cNvSpPr>
                <p:nvPr/>
              </p:nvSpPr>
              <p:spPr bwMode="auto">
                <a:xfrm>
                  <a:off x="2419" y="1840"/>
                  <a:ext cx="1270" cy="1905"/>
                </a:xfrm>
                <a:custGeom>
                  <a:avLst/>
                  <a:gdLst>
                    <a:gd name="T0" fmla="*/ 0 w 1270"/>
                    <a:gd name="T1" fmla="*/ 1905 h 1905"/>
                    <a:gd name="T2" fmla="*/ 0 w 1270"/>
                    <a:gd name="T3" fmla="*/ 1481 h 1905"/>
                    <a:gd name="T4" fmla="*/ 423 w 1270"/>
                    <a:gd name="T5" fmla="*/ 1270 h 1905"/>
                    <a:gd name="T6" fmla="*/ 423 w 1270"/>
                    <a:gd name="T7" fmla="*/ 847 h 1905"/>
                    <a:gd name="T8" fmla="*/ 846 w 1270"/>
                    <a:gd name="T9" fmla="*/ 635 h 1905"/>
                    <a:gd name="T10" fmla="*/ 846 w 1270"/>
                    <a:gd name="T11" fmla="*/ 212 h 1905"/>
                    <a:gd name="T12" fmla="*/ 1270 w 1270"/>
                    <a:gd name="T13" fmla="*/ 0 h 1905"/>
                    <a:gd name="T14" fmla="*/ 1270 w 1270"/>
                    <a:gd name="T15" fmla="*/ 1270 h 1905"/>
                    <a:gd name="T16" fmla="*/ 0 w 1270"/>
                    <a:gd name="T17" fmla="*/ 1905 h 1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70" h="1905">
                      <a:moveTo>
                        <a:pt x="0" y="1905"/>
                      </a:moveTo>
                      <a:lnTo>
                        <a:pt x="0" y="1481"/>
                      </a:lnTo>
                      <a:lnTo>
                        <a:pt x="423" y="1270"/>
                      </a:lnTo>
                      <a:lnTo>
                        <a:pt x="423" y="847"/>
                      </a:lnTo>
                      <a:lnTo>
                        <a:pt x="846" y="635"/>
                      </a:lnTo>
                      <a:lnTo>
                        <a:pt x="846" y="212"/>
                      </a:lnTo>
                      <a:lnTo>
                        <a:pt x="1270" y="0"/>
                      </a:lnTo>
                      <a:lnTo>
                        <a:pt x="1270" y="1270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Freeform 8"/>
                <p:cNvSpPr>
                  <a:spLocks/>
                </p:cNvSpPr>
                <p:nvPr/>
              </p:nvSpPr>
              <p:spPr bwMode="auto">
                <a:xfrm>
                  <a:off x="1149" y="2898"/>
                  <a:ext cx="1270" cy="847"/>
                </a:xfrm>
                <a:custGeom>
                  <a:avLst/>
                  <a:gdLst>
                    <a:gd name="T0" fmla="*/ 1270 w 1270"/>
                    <a:gd name="T1" fmla="*/ 423 h 847"/>
                    <a:gd name="T2" fmla="*/ 0 w 1270"/>
                    <a:gd name="T3" fmla="*/ 0 h 847"/>
                    <a:gd name="T4" fmla="*/ 0 w 1270"/>
                    <a:gd name="T5" fmla="*/ 423 h 847"/>
                    <a:gd name="T6" fmla="*/ 1270 w 1270"/>
                    <a:gd name="T7" fmla="*/ 847 h 847"/>
                    <a:gd name="T8" fmla="*/ 1270 w 1270"/>
                    <a:gd name="T9" fmla="*/ 4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0" h="847">
                      <a:moveTo>
                        <a:pt x="1270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70" y="847"/>
                      </a:lnTo>
                      <a:lnTo>
                        <a:pt x="1270" y="423"/>
                      </a:lnTo>
                      <a:close/>
                    </a:path>
                  </a:pathLst>
                </a:cu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Freeform 9"/>
                <p:cNvSpPr>
                  <a:spLocks/>
                </p:cNvSpPr>
                <p:nvPr/>
              </p:nvSpPr>
              <p:spPr bwMode="auto">
                <a:xfrm>
                  <a:off x="1573" y="2263"/>
                  <a:ext cx="1269" cy="847"/>
                </a:xfrm>
                <a:custGeom>
                  <a:avLst/>
                  <a:gdLst>
                    <a:gd name="T0" fmla="*/ 1269 w 1269"/>
                    <a:gd name="T1" fmla="*/ 424 h 847"/>
                    <a:gd name="T2" fmla="*/ 0 w 1269"/>
                    <a:gd name="T3" fmla="*/ 0 h 847"/>
                    <a:gd name="T4" fmla="*/ 0 w 1269"/>
                    <a:gd name="T5" fmla="*/ 424 h 847"/>
                    <a:gd name="T6" fmla="*/ 1269 w 1269"/>
                    <a:gd name="T7" fmla="*/ 847 h 847"/>
                    <a:gd name="T8" fmla="*/ 1269 w 1269"/>
                    <a:gd name="T9" fmla="*/ 424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7">
                      <a:moveTo>
                        <a:pt x="1269" y="424"/>
                      </a:moveTo>
                      <a:lnTo>
                        <a:pt x="0" y="0"/>
                      </a:lnTo>
                      <a:lnTo>
                        <a:pt x="0" y="424"/>
                      </a:lnTo>
                      <a:lnTo>
                        <a:pt x="1269" y="847"/>
                      </a:lnTo>
                      <a:lnTo>
                        <a:pt x="1269" y="424"/>
                      </a:lnTo>
                      <a:close/>
                    </a:path>
                  </a:pathLst>
                </a:cu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Freeform 10"/>
                <p:cNvSpPr>
                  <a:spLocks/>
                </p:cNvSpPr>
                <p:nvPr/>
              </p:nvSpPr>
              <p:spPr bwMode="auto">
                <a:xfrm>
                  <a:off x="1996" y="1629"/>
                  <a:ext cx="1269" cy="846"/>
                </a:xfrm>
                <a:custGeom>
                  <a:avLst/>
                  <a:gdLst>
                    <a:gd name="T0" fmla="*/ 1269 w 1269"/>
                    <a:gd name="T1" fmla="*/ 423 h 846"/>
                    <a:gd name="T2" fmla="*/ 0 w 1269"/>
                    <a:gd name="T3" fmla="*/ 0 h 846"/>
                    <a:gd name="T4" fmla="*/ 0 w 1269"/>
                    <a:gd name="T5" fmla="*/ 423 h 846"/>
                    <a:gd name="T6" fmla="*/ 1269 w 1269"/>
                    <a:gd name="T7" fmla="*/ 846 h 846"/>
                    <a:gd name="T8" fmla="*/ 1269 w 1269"/>
                    <a:gd name="T9" fmla="*/ 423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6">
                      <a:moveTo>
                        <a:pt x="1269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69" y="846"/>
                      </a:lnTo>
                      <a:lnTo>
                        <a:pt x="1269" y="423"/>
                      </a:lnTo>
                      <a:close/>
                    </a:path>
                  </a:pathLst>
                </a:cu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Freeform 11"/>
                <p:cNvSpPr>
                  <a:spLocks/>
                </p:cNvSpPr>
                <p:nvPr/>
              </p:nvSpPr>
              <p:spPr bwMode="auto">
                <a:xfrm>
                  <a:off x="1996" y="1417"/>
                  <a:ext cx="1693" cy="635"/>
                </a:xfrm>
                <a:custGeom>
                  <a:avLst/>
                  <a:gdLst>
                    <a:gd name="T0" fmla="*/ 1693 w 1693"/>
                    <a:gd name="T1" fmla="*/ 423 h 635"/>
                    <a:gd name="T2" fmla="*/ 423 w 1693"/>
                    <a:gd name="T3" fmla="*/ 0 h 635"/>
                    <a:gd name="T4" fmla="*/ 0 w 1693"/>
                    <a:gd name="T5" fmla="*/ 212 h 635"/>
                    <a:gd name="T6" fmla="*/ 1269 w 1693"/>
                    <a:gd name="T7" fmla="*/ 635 h 635"/>
                    <a:gd name="T8" fmla="*/ 1693 w 1693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5">
                      <a:moveTo>
                        <a:pt x="1693" y="423"/>
                      </a:moveTo>
                      <a:lnTo>
                        <a:pt x="423" y="0"/>
                      </a:lnTo>
                      <a:lnTo>
                        <a:pt x="0" y="212"/>
                      </a:lnTo>
                      <a:lnTo>
                        <a:pt x="1269" y="635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Freeform 12"/>
                <p:cNvSpPr>
                  <a:spLocks/>
                </p:cNvSpPr>
                <p:nvPr/>
              </p:nvSpPr>
              <p:spPr bwMode="auto">
                <a:xfrm>
                  <a:off x="1573" y="2052"/>
                  <a:ext cx="1692" cy="635"/>
                </a:xfrm>
                <a:custGeom>
                  <a:avLst/>
                  <a:gdLst>
                    <a:gd name="T0" fmla="*/ 1692 w 1692"/>
                    <a:gd name="T1" fmla="*/ 423 h 635"/>
                    <a:gd name="T2" fmla="*/ 423 w 1692"/>
                    <a:gd name="T3" fmla="*/ 0 h 635"/>
                    <a:gd name="T4" fmla="*/ 0 w 1692"/>
                    <a:gd name="T5" fmla="*/ 211 h 635"/>
                    <a:gd name="T6" fmla="*/ 1269 w 1692"/>
                    <a:gd name="T7" fmla="*/ 635 h 635"/>
                    <a:gd name="T8" fmla="*/ 1692 w 1692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2" h="635">
                      <a:moveTo>
                        <a:pt x="1692" y="423"/>
                      </a:moveTo>
                      <a:lnTo>
                        <a:pt x="423" y="0"/>
                      </a:lnTo>
                      <a:lnTo>
                        <a:pt x="0" y="211"/>
                      </a:lnTo>
                      <a:lnTo>
                        <a:pt x="1269" y="635"/>
                      </a:lnTo>
                      <a:lnTo>
                        <a:pt x="1692" y="423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Freeform 13"/>
                <p:cNvSpPr>
                  <a:spLocks/>
                </p:cNvSpPr>
                <p:nvPr/>
              </p:nvSpPr>
              <p:spPr bwMode="auto">
                <a:xfrm>
                  <a:off x="1149" y="2687"/>
                  <a:ext cx="1693" cy="634"/>
                </a:xfrm>
                <a:custGeom>
                  <a:avLst/>
                  <a:gdLst>
                    <a:gd name="T0" fmla="*/ 1693 w 1693"/>
                    <a:gd name="T1" fmla="*/ 423 h 634"/>
                    <a:gd name="T2" fmla="*/ 424 w 1693"/>
                    <a:gd name="T3" fmla="*/ 0 h 634"/>
                    <a:gd name="T4" fmla="*/ 0 w 1693"/>
                    <a:gd name="T5" fmla="*/ 211 h 634"/>
                    <a:gd name="T6" fmla="*/ 1270 w 1693"/>
                    <a:gd name="T7" fmla="*/ 634 h 634"/>
                    <a:gd name="T8" fmla="*/ 1693 w 1693"/>
                    <a:gd name="T9" fmla="*/ 423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4">
                      <a:moveTo>
                        <a:pt x="1693" y="423"/>
                      </a:moveTo>
                      <a:lnTo>
                        <a:pt x="424" y="0"/>
                      </a:lnTo>
                      <a:lnTo>
                        <a:pt x="0" y="211"/>
                      </a:lnTo>
                      <a:lnTo>
                        <a:pt x="1270" y="634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175" y="1593"/>
                <a:ext cx="1315" cy="1974"/>
              </a:xfrm>
              <a:custGeom>
                <a:avLst/>
                <a:gdLst>
                  <a:gd name="T0" fmla="*/ 0 w 1270"/>
                  <a:gd name="T1" fmla="*/ 1905 h 1905"/>
                  <a:gd name="T2" fmla="*/ 0 w 1270"/>
                  <a:gd name="T3" fmla="*/ 1481 h 1905"/>
                  <a:gd name="T4" fmla="*/ 423 w 1270"/>
                  <a:gd name="T5" fmla="*/ 1270 h 1905"/>
                  <a:gd name="T6" fmla="*/ 423 w 1270"/>
                  <a:gd name="T7" fmla="*/ 847 h 1905"/>
                  <a:gd name="T8" fmla="*/ 846 w 1270"/>
                  <a:gd name="T9" fmla="*/ 635 h 1905"/>
                  <a:gd name="T10" fmla="*/ 846 w 1270"/>
                  <a:gd name="T11" fmla="*/ 212 h 1905"/>
                  <a:gd name="T12" fmla="*/ 1270 w 1270"/>
                  <a:gd name="T13" fmla="*/ 0 h 1905"/>
                  <a:gd name="T14" fmla="*/ 1270 w 1270"/>
                  <a:gd name="T15" fmla="*/ 1270 h 1905"/>
                  <a:gd name="T16" fmla="*/ 0 w 1270"/>
                  <a:gd name="T1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0" h="1905">
                    <a:moveTo>
                      <a:pt x="0" y="1905"/>
                    </a:moveTo>
                    <a:lnTo>
                      <a:pt x="0" y="1481"/>
                    </a:lnTo>
                    <a:lnTo>
                      <a:pt x="423" y="1270"/>
                    </a:lnTo>
                    <a:lnTo>
                      <a:pt x="423" y="847"/>
                    </a:lnTo>
                    <a:lnTo>
                      <a:pt x="846" y="635"/>
                    </a:lnTo>
                    <a:lnTo>
                      <a:pt x="846" y="212"/>
                    </a:lnTo>
                    <a:lnTo>
                      <a:pt x="1270" y="0"/>
                    </a:lnTo>
                    <a:lnTo>
                      <a:pt x="1270" y="1270"/>
                    </a:lnTo>
                    <a:lnTo>
                      <a:pt x="0" y="1905"/>
                    </a:ln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AutoShape 51"/>
            <p:cNvSpPr>
              <a:spLocks noChangeArrowheads="1"/>
            </p:cNvSpPr>
            <p:nvPr/>
          </p:nvSpPr>
          <p:spPr bwMode="auto">
            <a:xfrm rot="15300000">
              <a:off x="7060664" y="3929823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auto">
            <a:xfrm rot="15300000">
              <a:off x="7744876" y="2921760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586085" y="1431980"/>
            <a:ext cx="1197765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r>
              <a:rPr lang="en-US" sz="27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495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97713" y="2584599"/>
            <a:ext cx="8274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</a:t>
            </a:r>
            <a:r>
              <a:rPr lang="en-US" sz="15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33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3541" y="3458624"/>
            <a:ext cx="8274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  <a:r>
              <a:rPr lang="en-US" sz="15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33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1048612" y="3931722"/>
            <a:ext cx="406967" cy="329038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116151" y="1646360"/>
            <a:ext cx="271889" cy="398309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1116152" y="2815030"/>
            <a:ext cx="287476" cy="34808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2530" y="2224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87788" y="1418709"/>
            <a:ext cx="2665007" cy="599697"/>
            <a:chOff x="1940772" y="2106413"/>
            <a:chExt cx="3553342" cy="799595"/>
          </a:xfrm>
        </p:grpSpPr>
        <p:sp>
          <p:nvSpPr>
            <p:cNvPr id="8" name="TextBox 7"/>
            <p:cNvSpPr txBox="1"/>
            <p:nvPr/>
          </p:nvSpPr>
          <p:spPr>
            <a:xfrm>
              <a:off x="1940772" y="2106413"/>
              <a:ext cx="2362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87788" y="2562270"/>
            <a:ext cx="2665007" cy="738196"/>
            <a:chOff x="1940772" y="2106413"/>
            <a:chExt cx="3553342" cy="984261"/>
          </a:xfrm>
        </p:grpSpPr>
        <p:sp>
          <p:nvSpPr>
            <p:cNvPr id="33" name="TextBox 32"/>
            <p:cNvSpPr txBox="1"/>
            <p:nvPr/>
          </p:nvSpPr>
          <p:spPr>
            <a:xfrm>
              <a:off x="1940772" y="2106413"/>
              <a:ext cx="236218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2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40772" y="2413566"/>
              <a:ext cx="355334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输入您的您的标题 输入您的内容 输入您的标题输入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87788" y="3710556"/>
            <a:ext cx="2665007" cy="599697"/>
            <a:chOff x="1940772" y="2106413"/>
            <a:chExt cx="3553342" cy="799595"/>
          </a:xfrm>
        </p:grpSpPr>
        <p:sp>
          <p:nvSpPr>
            <p:cNvPr id="36" name="TextBox 35"/>
            <p:cNvSpPr txBox="1"/>
            <p:nvPr/>
          </p:nvSpPr>
          <p:spPr>
            <a:xfrm>
              <a:off x="1940772" y="2106413"/>
              <a:ext cx="2362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3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8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14"/>
          <p:cNvGraphicFramePr/>
          <p:nvPr>
            <p:extLst>
              <p:ext uri="{D42A27DB-BD31-4B8C-83A1-F6EECF244321}">
                <p14:modId xmlns:p14="http://schemas.microsoft.com/office/powerpoint/2010/main" val="3531357965"/>
              </p:ext>
            </p:extLst>
          </p:nvPr>
        </p:nvGraphicFramePr>
        <p:xfrm>
          <a:off x="296058" y="1095884"/>
          <a:ext cx="4370151" cy="326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15"/>
          <p:cNvSpPr/>
          <p:nvPr/>
        </p:nvSpPr>
        <p:spPr>
          <a:xfrm>
            <a:off x="742369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1</a:t>
            </a:r>
          </a:p>
        </p:txBody>
      </p:sp>
      <p:sp>
        <p:nvSpPr>
          <p:cNvPr id="6" name="Rectangle 16"/>
          <p:cNvSpPr/>
          <p:nvPr/>
        </p:nvSpPr>
        <p:spPr>
          <a:xfrm>
            <a:off x="1950678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2</a:t>
            </a:r>
          </a:p>
        </p:txBody>
      </p:sp>
      <p:sp>
        <p:nvSpPr>
          <p:cNvPr id="7" name="Rectangle 17"/>
          <p:cNvSpPr/>
          <p:nvPr/>
        </p:nvSpPr>
        <p:spPr>
          <a:xfrm>
            <a:off x="3158987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3</a:t>
            </a:r>
          </a:p>
        </p:txBody>
      </p:sp>
      <p:sp>
        <p:nvSpPr>
          <p:cNvPr id="8" name="TextBox 25"/>
          <p:cNvSpPr txBox="1"/>
          <p:nvPr/>
        </p:nvSpPr>
        <p:spPr>
          <a:xfrm>
            <a:off x="5664989" y="1413004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accent3"/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5666868" y="2493216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5666868" y="3538677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accent2"/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91960" y="2255254"/>
            <a:ext cx="327798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4991357" y="3395611"/>
            <a:ext cx="3278592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4983440" y="1450008"/>
            <a:ext cx="592008" cy="592008"/>
            <a:chOff x="4499992" y="267494"/>
            <a:chExt cx="599448" cy="599448"/>
          </a:xfrm>
        </p:grpSpPr>
        <p:grpSp>
          <p:nvGrpSpPr>
            <p:cNvPr id="14" name="组合 13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5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D7975F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65905" y="2493214"/>
            <a:ext cx="592008" cy="592008"/>
            <a:chOff x="5418452" y="307702"/>
            <a:chExt cx="599448" cy="599448"/>
          </a:xfrm>
        </p:grpSpPr>
        <p:grpSp>
          <p:nvGrpSpPr>
            <p:cNvPr id="19" name="组合 18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0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95D4F6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83440" y="3517992"/>
            <a:ext cx="592008" cy="592008"/>
            <a:chOff x="6516216" y="334289"/>
            <a:chExt cx="599448" cy="599448"/>
          </a:xfrm>
        </p:grpSpPr>
        <p:grpSp>
          <p:nvGrpSpPr>
            <p:cNvPr id="24" name="组合 23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DE7C83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997374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300046" y="1505037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296205" y="1746494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endParaRPr lang="zh-CN" altLang="en-US" sz="4741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Group 21"/>
          <p:cNvGrpSpPr/>
          <p:nvPr/>
        </p:nvGrpSpPr>
        <p:grpSpPr>
          <a:xfrm>
            <a:off x="882875" y="1510213"/>
            <a:ext cx="2257646" cy="1104242"/>
            <a:chOff x="642910" y="1778920"/>
            <a:chExt cx="2286016" cy="1118118"/>
          </a:xfrm>
        </p:grpSpPr>
        <p:sp>
          <p:nvSpPr>
            <p:cNvPr id="36" name="Rectangle 88"/>
            <p:cNvSpPr/>
            <p:nvPr/>
          </p:nvSpPr>
          <p:spPr>
            <a:xfrm>
              <a:off x="642910" y="2076244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  <a:endParaRPr lang="ms-MY" sz="103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37" name="Rectangle 89"/>
            <p:cNvSpPr/>
            <p:nvPr/>
          </p:nvSpPr>
          <p:spPr>
            <a:xfrm>
              <a:off x="642910" y="1778920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优势</a:t>
              </a:r>
              <a:endParaRPr lang="en-US" sz="1876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38" name="Group 22"/>
          <p:cNvGrpSpPr/>
          <p:nvPr/>
        </p:nvGrpSpPr>
        <p:grpSpPr>
          <a:xfrm>
            <a:off x="882875" y="2928168"/>
            <a:ext cx="2257646" cy="1152662"/>
            <a:chOff x="642910" y="3214692"/>
            <a:chExt cx="2286016" cy="1167147"/>
          </a:xfrm>
        </p:grpSpPr>
        <p:sp>
          <p:nvSpPr>
            <p:cNvPr id="39" name="Rectangle 90"/>
            <p:cNvSpPr/>
            <p:nvPr/>
          </p:nvSpPr>
          <p:spPr>
            <a:xfrm>
              <a:off x="642910" y="3561045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  <a:endParaRPr lang="ms-MY" altLang="zh-CN" sz="103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40" name="Rectangle 91"/>
            <p:cNvSpPr/>
            <p:nvPr/>
          </p:nvSpPr>
          <p:spPr>
            <a:xfrm>
              <a:off x="642910" y="3214692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机会</a:t>
              </a:r>
              <a:endParaRPr lang="en-US" sz="1876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41" name="Group 23"/>
          <p:cNvGrpSpPr/>
          <p:nvPr/>
        </p:nvGrpSpPr>
        <p:grpSpPr>
          <a:xfrm>
            <a:off x="6071408" y="2928168"/>
            <a:ext cx="2269654" cy="1152662"/>
            <a:chOff x="6202916" y="3214692"/>
            <a:chExt cx="2298174" cy="1167147"/>
          </a:xfrm>
        </p:grpSpPr>
        <p:sp>
          <p:nvSpPr>
            <p:cNvPr id="42" name="Rectangle 92"/>
            <p:cNvSpPr/>
            <p:nvPr/>
          </p:nvSpPr>
          <p:spPr>
            <a:xfrm>
              <a:off x="6215074" y="3561045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此处添加详细文本描述，建议与标题相关并符合整体语言风格，语言描述尽量简洁生动。。</a:t>
              </a:r>
            </a:p>
          </p:txBody>
        </p:sp>
        <p:sp>
          <p:nvSpPr>
            <p:cNvPr id="43" name="Rectangle 93"/>
            <p:cNvSpPr/>
            <p:nvPr/>
          </p:nvSpPr>
          <p:spPr>
            <a:xfrm>
              <a:off x="6202916" y="3214692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风险</a:t>
              </a:r>
              <a:endParaRPr lang="en-US" sz="1876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44" name="Group 24"/>
          <p:cNvGrpSpPr/>
          <p:nvPr/>
        </p:nvGrpSpPr>
        <p:grpSpPr>
          <a:xfrm>
            <a:off x="6071408" y="1510211"/>
            <a:ext cx="2269654" cy="1099737"/>
            <a:chOff x="6202916" y="1778920"/>
            <a:chExt cx="2298174" cy="1113558"/>
          </a:xfrm>
        </p:grpSpPr>
        <p:sp>
          <p:nvSpPr>
            <p:cNvPr id="45" name="Rectangle 94"/>
            <p:cNvSpPr/>
            <p:nvPr/>
          </p:nvSpPr>
          <p:spPr>
            <a:xfrm>
              <a:off x="6215074" y="2071684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46" name="Rectangle 95"/>
            <p:cNvSpPr/>
            <p:nvPr/>
          </p:nvSpPr>
          <p:spPr>
            <a:xfrm>
              <a:off x="6202916" y="1778920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劣势</a:t>
              </a:r>
              <a:endParaRPr lang="en-US" sz="1876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685262" y="1505037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681421" y="1746494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latin typeface="微软雅黑" pitchFamily="34" charset="-122"/>
                <a:ea typeface="微软雅黑" pitchFamily="34" charset="-122"/>
              </a:rPr>
              <a:t>W</a:t>
            </a:r>
            <a:endParaRPr lang="zh-CN" altLang="en-US" sz="4741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329687" y="2922239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292114" y="3161421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endParaRPr lang="zh-CN" altLang="en-US" sz="4741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685262" y="2922239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72" name="TextBox 71"/>
          <p:cNvSpPr txBox="1"/>
          <p:nvPr/>
        </p:nvSpPr>
        <p:spPr>
          <a:xfrm rot="21447846">
            <a:off x="4664802" y="3163697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sz="4741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1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  <p:bldP spid="68" grpId="0"/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V="1">
            <a:off x="1549379" y="1291692"/>
            <a:ext cx="1" cy="3317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箭头连接符 4"/>
          <p:cNvCxnSpPr/>
          <p:nvPr/>
        </p:nvCxnSpPr>
        <p:spPr>
          <a:xfrm>
            <a:off x="1549869" y="4608768"/>
            <a:ext cx="6635869" cy="5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组合 5"/>
          <p:cNvGrpSpPr/>
          <p:nvPr/>
        </p:nvGrpSpPr>
        <p:grpSpPr>
          <a:xfrm>
            <a:off x="1761512" y="3656662"/>
            <a:ext cx="1370993" cy="582191"/>
            <a:chOff x="2582250" y="5541358"/>
            <a:chExt cx="2076669" cy="882316"/>
          </a:xfrm>
        </p:grpSpPr>
        <p:grpSp>
          <p:nvGrpSpPr>
            <p:cNvPr id="7" name="组合 6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</p:grpSpPr>
          <p:sp>
            <p:nvSpPr>
              <p:cNvPr id="9" name="圆角矩形 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一月份</a:t>
              </a:r>
            </a:p>
          </p:txBody>
        </p:sp>
      </p:grpSp>
      <p:sp>
        <p:nvSpPr>
          <p:cNvPr id="11" name="矩形 87"/>
          <p:cNvSpPr>
            <a:spLocks noChangeArrowheads="1"/>
          </p:cNvSpPr>
          <p:nvPr/>
        </p:nvSpPr>
        <p:spPr bwMode="auto">
          <a:xfrm>
            <a:off x="1867338" y="2098782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431852" y="3024547"/>
            <a:ext cx="1370993" cy="582191"/>
            <a:chOff x="5112345" y="4583380"/>
            <a:chExt cx="2076669" cy="882316"/>
          </a:xfrm>
        </p:grpSpPr>
        <p:grpSp>
          <p:nvGrpSpPr>
            <p:cNvPr id="13" name="组合 12"/>
            <p:cNvGrpSpPr/>
            <p:nvPr/>
          </p:nvGrpSpPr>
          <p:grpSpPr>
            <a:xfrm>
              <a:off x="5112345" y="4583380"/>
              <a:ext cx="2076669" cy="882316"/>
              <a:chOff x="2582250" y="5541358"/>
              <a:chExt cx="2076669" cy="882316"/>
            </a:xfrm>
          </p:grpSpPr>
          <p:sp>
            <p:nvSpPr>
              <p:cNvPr id="15" name="圆角矩形 14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295532" y="4806812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二月份</a:t>
              </a:r>
              <a:endParaRPr lang="en-US" altLang="zh-CN" sz="1383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矩形 87"/>
          <p:cNvSpPr>
            <a:spLocks noChangeArrowheads="1"/>
          </p:cNvSpPr>
          <p:nvPr/>
        </p:nvSpPr>
        <p:spPr bwMode="auto">
          <a:xfrm>
            <a:off x="3507675" y="1486675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3332392" y="1291693"/>
            <a:ext cx="1177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" name="组合 18"/>
          <p:cNvGrpSpPr/>
          <p:nvPr/>
        </p:nvGrpSpPr>
        <p:grpSpPr>
          <a:xfrm>
            <a:off x="5008268" y="2423692"/>
            <a:ext cx="1370993" cy="582191"/>
            <a:chOff x="7500172" y="3672780"/>
            <a:chExt cx="2076669" cy="882316"/>
          </a:xfrm>
        </p:grpSpPr>
        <p:grpSp>
          <p:nvGrpSpPr>
            <p:cNvPr id="20" name="组合 19"/>
            <p:cNvGrpSpPr/>
            <p:nvPr/>
          </p:nvGrpSpPr>
          <p:grpSpPr>
            <a:xfrm>
              <a:off x="7500172" y="3672780"/>
              <a:ext cx="2076669" cy="882316"/>
              <a:chOff x="2582250" y="5541358"/>
              <a:chExt cx="2076669" cy="882316"/>
            </a:xfrm>
          </p:grpSpPr>
          <p:sp>
            <p:nvSpPr>
              <p:cNvPr id="22" name="圆角矩形 21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7648408" y="392449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三月份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 flipH="1">
            <a:off x="4901106" y="1291693"/>
            <a:ext cx="1177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矩形 87"/>
          <p:cNvSpPr>
            <a:spLocks noChangeArrowheads="1"/>
          </p:cNvSpPr>
          <p:nvPr/>
        </p:nvSpPr>
        <p:spPr bwMode="auto">
          <a:xfrm>
            <a:off x="5061016" y="3051460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548076" y="1793986"/>
            <a:ext cx="1370993" cy="582191"/>
            <a:chOff x="9832547" y="2718456"/>
            <a:chExt cx="2076669" cy="882316"/>
          </a:xfrm>
        </p:grpSpPr>
        <p:grpSp>
          <p:nvGrpSpPr>
            <p:cNvPr id="27" name="组合 26"/>
            <p:cNvGrpSpPr/>
            <p:nvPr/>
          </p:nvGrpSpPr>
          <p:grpSpPr>
            <a:xfrm>
              <a:off x="9832547" y="2718456"/>
              <a:ext cx="2076669" cy="882316"/>
              <a:chOff x="2582250" y="5541358"/>
              <a:chExt cx="2076669" cy="882316"/>
            </a:xfrm>
          </p:grpSpPr>
          <p:sp>
            <p:nvSpPr>
              <p:cNvPr id="29" name="圆角矩形 2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10054058" y="2961968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四月份</a:t>
              </a:r>
            </a:p>
          </p:txBody>
        </p:sp>
      </p:grpSp>
      <p:sp>
        <p:nvSpPr>
          <p:cNvPr id="31" name="矩形 87"/>
          <p:cNvSpPr>
            <a:spLocks noChangeArrowheads="1"/>
          </p:cNvSpPr>
          <p:nvPr/>
        </p:nvSpPr>
        <p:spPr bwMode="auto">
          <a:xfrm>
            <a:off x="6649201" y="2416341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6490464" y="1291693"/>
            <a:ext cx="0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1"/>
          <p:cNvSpPr txBox="1"/>
          <p:nvPr/>
        </p:nvSpPr>
        <p:spPr>
          <a:xfrm>
            <a:off x="1162978" y="1494672"/>
            <a:ext cx="395185" cy="1836919"/>
          </a:xfrm>
          <a:prstGeom prst="rect">
            <a:avLst/>
          </a:prstGeom>
          <a:noFill/>
        </p:spPr>
        <p:txBody>
          <a:bodyPr vert="eaVert" wrap="square" lIns="90303" tIns="45152" rIns="90303" bIns="45152" rtlCol="0">
            <a:spAutoFit/>
          </a:bodyPr>
          <a:lstStyle/>
          <a:p>
            <a:r>
              <a:rPr lang="zh-CN" altLang="en-US" sz="1383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添加标题文字内容</a:t>
            </a:r>
          </a:p>
        </p:txBody>
      </p:sp>
    </p:spTree>
    <p:extLst>
      <p:ext uri="{BB962C8B-B14F-4D97-AF65-F5344CB8AC3E}">
        <p14:creationId xmlns:p14="http://schemas.microsoft.com/office/powerpoint/2010/main" val="1452851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5" grpId="0"/>
      <p:bldP spid="31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rrowheads="1"/>
          </p:cNvSpPr>
          <p:nvPr/>
        </p:nvSpPr>
        <p:spPr bwMode="auto">
          <a:xfrm>
            <a:off x="3336071" y="793683"/>
            <a:ext cx="1181916" cy="118476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</a:rPr>
              <a:t>添加标题</a:t>
            </a:r>
          </a:p>
        </p:txBody>
      </p:sp>
      <p:sp>
        <p:nvSpPr>
          <p:cNvPr id="3" name="Line 23"/>
          <p:cNvSpPr>
            <a:spLocks noChangeShapeType="1"/>
          </p:cNvSpPr>
          <p:nvPr/>
        </p:nvSpPr>
        <p:spPr bwMode="auto">
          <a:xfrm flipH="1">
            <a:off x="467009" y="1387562"/>
            <a:ext cx="2869062" cy="0"/>
          </a:xfrm>
          <a:prstGeom prst="line">
            <a:avLst/>
          </a:prstGeom>
          <a:noFill/>
          <a:ln w="5" cap="flat">
            <a:solidFill>
              <a:srgbClr val="FDA8F7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4" name="Freeform 24"/>
          <p:cNvSpPr>
            <a:spLocks noEditPoints="1"/>
          </p:cNvSpPr>
          <p:nvPr/>
        </p:nvSpPr>
        <p:spPr bwMode="auto">
          <a:xfrm>
            <a:off x="2469134" y="1225597"/>
            <a:ext cx="332977" cy="332933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5" name="Freeform 25"/>
          <p:cNvSpPr>
            <a:spLocks noEditPoints="1"/>
          </p:cNvSpPr>
          <p:nvPr/>
        </p:nvSpPr>
        <p:spPr bwMode="auto">
          <a:xfrm>
            <a:off x="1689188" y="1225597"/>
            <a:ext cx="335976" cy="332933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6" name="Freeform 26"/>
          <p:cNvSpPr>
            <a:spLocks noEditPoints="1"/>
          </p:cNvSpPr>
          <p:nvPr/>
        </p:nvSpPr>
        <p:spPr bwMode="auto">
          <a:xfrm>
            <a:off x="912244" y="1225597"/>
            <a:ext cx="338976" cy="332933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7" name="Freeform 27"/>
          <p:cNvSpPr>
            <a:spLocks/>
          </p:cNvSpPr>
          <p:nvPr/>
        </p:nvSpPr>
        <p:spPr bwMode="auto">
          <a:xfrm>
            <a:off x="2568126" y="1480544"/>
            <a:ext cx="1580888" cy="134672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8" name="Freeform 28"/>
          <p:cNvSpPr>
            <a:spLocks/>
          </p:cNvSpPr>
          <p:nvPr/>
        </p:nvSpPr>
        <p:spPr bwMode="auto">
          <a:xfrm>
            <a:off x="1767183" y="1480545"/>
            <a:ext cx="2381831" cy="2147567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990239" y="1480544"/>
            <a:ext cx="3158776" cy="292741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739" y="2269427"/>
            <a:ext cx="528030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A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4739" y="3053957"/>
            <a:ext cx="439864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B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4739" y="3864047"/>
            <a:ext cx="566502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C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53" y="2323601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8053" y="3136282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8053" y="3978607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28209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LAYERS_CUSTOMIZATION" val="UEsDBBQAAgAIAImQhE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ZCER6uvADQSAwAAYQsAACcAAAB1bml2ZXJzYWwvZmxhc2hfcHVibGlzaGluZ19zZXR0aW5ncy54bWzVVt1SGjEUvucpMul4KYsWq2V2cTr8TB0VGKFVr5ywCWzGbLJNsiBe9Wn6YH2SnmwEYbTOqnWmDheQk3O+8/+R8PAmFWjGtOFKRninWsOIyVhRLqcR/jbqbh9gZCyRlAglWYSlwuiwWQmzfCy4SYbMWlA1CGCkaWQ2wom1WSMI5vN5lZtMu1slcgv4phqrNMg0M0xapoNMkAV82UXGDG5WKgiFXnSqaC4Y4hRCkNxFR0RXEJPgwKuNSXw91SqXtKWE0khPxxH+UGu5z1LHQ7V5yqRLzjRB6MS2QSjlLh4ihvyWoYTxaQKB79cxmnNqkwjv1h0KaAcPUQpsnwNxKC0FyUh7B58ySyixxB+9P8turFkKvIguJEl5PIIb5PKPcHt09fVy0Dk7OeodX436/ZPR0cAHUdgEmzhhsOkohIBUrmO28hMSa0mcQNxgMyHCsDBYFy3VJkpuBOfOaKwE1L6wgnlIx4z2SMrWujG85rILmjsYTSARsYjwF82JwIhbIni8Mjb52Fhui/531zURYMGcMXQ6xPfufXXihGjD1sNa3hhX87h5rnJB0ULlSPBrhqxCkH+ewq+EofXmoIlWaSGF8bHICA4eZ5zNGT0sanoH+DdHl+AizcESJjcTzHoPP3J+i8ZsojTgMjKDGQc5Nx6/+izgjBhzD0qWMW4NT47anaujXrtzseUSJHRGZPxMcGg4SzP7FvgEcpcKXAihoJprEFCZmOSGFf2hnBZqZdIs7Tshs6LprpEFKLSbQzweEy5iGE0uc1YWMCYSKSkWiMSwQsaN0Iyr3IDED4uHNi8K0JsiLotQp7BB4ExTpsug1XZ2P9b3Pu0ffG5Ug98/f20/aXRHKwNBnDfPK60niWVFLg93LgwcFzxODVbn/yczDM4638vUtde5GJXqZmdYCq5fRqt/XEbrzFPZYI3GypidEy2BiN6Fag84c+oJGlhT8JRbRv/lOrxgpF/1b+f34W1G+g1zfs0av5uU/Wn1cNp4KYXBo085d5NyyVMohGPv1fuvuVevwdvr0atKBdA2n8XNyh9QSwMEFAACAAgAiZCER+ShKwC+AgAAVQoAACEAAAB1bml2ZXJzYWwvZmxhc2hfc2tpbl9zZXR0aW5ncy54bWyVVsFu2zAMve8rguxeZ+u6boAaIE1ToEC3FmvRu2wzthBZMiQ5Xf5+oizXUhInXogCEfkeSVEkU6I3TMw/TSYkk1yqFzCGiUKjptNNWH4zTRtjpLjIpDAgzIWQqqJ8Ov987z4kcchzLLkFNZazphn0YWazy/vFbAzFx7i6RhkiZLKqqdg9ykJepDTbFEo2Ij+bWrmrQXEmNpjRz+vlajAAZ9o8GKiinFY/UMZRagVaA6b0fYVylsVpCryLNHOfkZw+1Onb79G2TDPjaIsvKEO0mhYQF3m2RBnGC+s9fpVrlNMEA3+NhV5+RRmEcroDFTtfXKEMMmTd1P/TI7WSBRY05px+xA8OlzS342cJdzOUswS8EAY6+wq+PN/uUAKQ/xrOPcFxVZI/Y133FgI+esphblQDJOlOrU2X8v2pMXY+YL6mXFtAqOpBzzbpZ9rozk2s63F/4J2JPPTlNT3kTfKmgmWbcOAu1vf45fLW7YrQ6YcuyFDB1iuDFHtlj/xt63qADJQ98oWzHJ4E3x1msG9qSd0j31L/nKfrb60gqD3m3tqdOitGesTR1UGqXtFhKpnDXGM6r6wCfDeSOF2bUnKQExF0ywpqmBS/EJfu3GU0SfYMvteOdxYxzHA41nAuR7umw3K5c9yP3ho3ZPuz0F+uPU+M3eI3U2oMzcrK/izp6cTz7JjYwkyT4wzckxYO6kGsZcBxsYdIFVUbUK9S8rFhhDSgx7qX7XANwUkS1IAkx6tMvJNj5RdNlYJa2VdjoLsqx8oWWLKi5PbPvDF4h3yPMWBtqaa0/gRlH30ZKHwTAFVZ2XVte2gtVcMN47CFbvgDhbvy0N2Itl061HAL8whrE7ac14zqSb8r+l6Jd0igP4J/s2lFjvcsI9re0FS7m0WT363hPpdoMXfrDJsv3GTu7HspcmzthxW0Svx38h9QSwMEFAACAAgAiZCER9XqJ9PnAgAAcgoAACYAAAB1bml2ZXJzYWwvaHRtbF9wdWJsaXNoaW5nX3NldHRpbmdzLnhtbNVWzU4bMRC+5yksVxzJAqWFok1QRYKIoElE0gInNFk7WQuvvbW9CeHUp+mD9Uk6XhNIBEULgqpVDonHM9988xvH+9eZJFNurNCqQTfrG5RwlWgm1KRBvw4P13cpsQ4UA6kVb1ClKdlv1uK8GElh0wF3DlUtQRhl93LXoKlz+V4UzWazurC58bdaFg7xbT3RWZQbbrly3ES5hDl+uXnOLW3WaoTEQfRFs0JyIhhSUMKzA3nkMkmjoDWC5GpidKHYgZbaEDMZNei7jQP/WegEpJbIuPKx2SYKvdjtAWPC0wE5EDecpFxMUuS9s03JTDCXNujWtkdB7eghSokdQgCPcqAxFuVu4TPugIGDcAz+HL92diEIIjZXkIlkiDfEh9+greHl0UW/fXrS6R5fDnu9k2GnH0iUNtEqThytOoqRkC5Mwu/8xOAcJCnyRpsxSMvjaFm0UBtrtULOn8lIS0x9aUXJGJnKeYN+NgIkJcKBFMndrQMz4e5QSIzB227Wx8rRe8AQb5KCsXzZ0eLG+iwmzTNdSEbmuiBSXHHiNMGIigx/pZwsp5uMjc5KqQTriJWCcTIVfMbZfpmlW8A/ObpAF1mBltiKueQuePheiBsy4mNtEJfDFJsW5cIG/PqzgHOw9h4UFhzXBiedVvuy0221z9d8gMCmoJJngmMJeZa7t8AHjF1pdCGlxmwuQWBmEigsL+vDBCvVqoRZ2XcK07LovpAlKJZbIJ+AiRcJtpZQBa8KmIAiWsk5gQSHwvoWmgpdWJSEZgnQ9kUEgykRqqQ6wQWFzgzjpgraxubW++0PH3d2P+3Vo18/fq4/aXS7KPoSvLewKQ6eXBV36+LhzMWRn9DHh92Z4m/Nev+0/a1Kprrt82Gl+rQHleB6VbR6x1W0TsNy6i8tpipmZ2AUrpb/QrWLW3ASVi7uQSky4Th7zQZ/QZM+/Y8UWviVmvQNo3hy1P7dIMLp7gGy8uKIo0efRDWUr74Tm7XfUEsDBBQAAgAIAImQhEcAu+QqngEAAB8GAAAfAAAAdW5pdmVyc2FsL2h0bWxfc2tpbl9zZXR0aW5ncy5qc42UTW/CMAyG7/wKlF0n1I0xtt0QH9IkDpPGbdohLaZUpEmVhI4O8d9XlwFN6o7FF/Ly5HXsKt53uuViEeu+dPfV72r/5u4rDVCzegu3ri5a9BR1ZkSyhEWSgkgkMA/JT0fP8uFCUMZMVqZh8Y62pubHFP6z4sLU8Yyw0IRmqMM5AX4R2o46/H0WO7W6jjXVGh1urVWyFylpQdqeVDrlFcNuZtWql+jBKgd9BV3xCBzTIOjPRkEbeXEcDDHqXKTSjMtirmLVC3m0ibXaymVb/nWRgS4/+eY37fNwPHXsRGLsq4XUTzx9wmgnMw3GwG/exykGCQsegqj5BtX6A3WMmwV5dJ6YxJ7o0R1Gnc54DI0uBWMMF5OlV6ObQ4wmZ2Fnj0T/HsMhBC9AN6xGAwwHVNk2+8cHzLSKsSMNtNnzMyoUXyYyPnKTAIPk8LJo29a9S6EPEwzmPCHlPaE19fzSttnhg4YArTOWTnmNl3dO2QlKlEQORWjUtMrpOWL9OYL7jy7j1vJonZbjoRyOZRu43oBeKCXK239eu6efq3P4AVBLAwQUAAIACACJkIR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iZCER7DtXVduAAAAdgAAABwAAAB1bml2ZXJzYWwvbG9jYWxfc2V0dGluZ3MueG1sDcw9DsIwDEDhvaewvJefjaFpNzYQEuUAVmNQJMdGiYXg9nh7w6c3Ld8q8OHWi2nC4+6AwLpZLvpK+FjP4wmhO2kmMeWEagjLPExiG8md3QN2eAv9uK1cI5yvVEPeGndWJ48zjHCJ57Nwxv08/AFQSwMEFAACAAgAA3TL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ZCER1xY5FeMAgAAagcAACkAAAB1bml2ZXJzYWwvc2tpbl9jdXN0b21pemF0aW9uX3NldHRpbmdzLnhtbJVVS27bMBDd9xSEDxCTIvUDHAP6UIWBIg2aAF3TMuMKkUmDpNOk0AV6hqKLZtEDdJlNT9M2xyhp1x+5iuNoVuS8N8N5HA0H+roS2UIbOas+MVNJccGNqcRUD18BMChlLdW54pqb5UZ7Cwg246e9Pw/3j59/PP788uvh+++v33pAGyYmTE1Oe1es1ry3Yq65oLKO8cIYKU5KKQwX5kRINWN1D9ywemEjFsuv13+eKG+4egHtipV8P1m4/J5ltTL5obNOTilncybu3sipPBmz8nqq5EJMjjnjh7s5V3UlrjfgOMxod5a60mZk+KzjbDRydgRrbi9R8+3RAursMLFmY16388FjGPu5Dsiwx7ypdGV2mAly1smcsynv0hw+gRY2fAc8gTCEhziG35oNGnvOutE1u+PqBSeS88X8hU0zV3LqtO2iHbjQDa2WbGJ/9w0nh84Oc1xdLt0xd9LSiuTO1rhBf2eWLMdNf3/erAK9r8REfhyJK/mPuB4wmfPqIQQrgUAUJlEe2RVJiQdCQj0agZz6mfXFOI9xZn25h7JBfy/EKq7ipR0q3VEH/Zb3f8JIaK7MSEz47RC30buudgWvlZXf4vQwIM6addZmKRUBBNlJQxsvwRgHIPNzlMMmDOMwQYBC4kPcpJFrQYB8H8VBg0LPx3ZVxIGNQmgcABIS4uWNRz3LBkmS5l7WhDhGKLHZaBRnTVGktucBQgiTvPEDXKQQWDS2MRIcOQFxjlMcNEmaoAiDIivSgjQ0p0Hmg8ijAYQNSVMM4VbcbXW7cm13jy5nLeczATuvoNO77bZ2cw3KhVIWfMlntssNB2Om+cj28fk7ekHPLpPL0duzVQNbqHs210htN23lTz6nfwFQSwMEFAACAAgAirpzR4LIvt4RCgAA+B4AABcAAAB1bml2ZXJzYWwvdW5pdmVyc2FsLnBuZ+2Z/1cTVxbA466rri62rlJKSonttrD9ItTlS5BvU79W241UKUUpIbSoqabyJWkaAkmm1SrLQYguW1GIyWlpQUtJuiKFaCBWCiNFJkspDEhMhECmEEkIaRJCmJmdwGnds7/sH7D5Yc7MvZ87b+57775735lX+vreVwJWU1dTKJSAPbt37KdQljMolN9yV60gNVUbYhDytoy3/5VtFCUcMkkKy9lbGVsplH9K1yy8/TtS/n3+7oM8CmVth+9aBuVdPkShhJbv2bH1jcKs6XvA7cMjbytGR66kstNjnz+T+jj99IZlQSde3v945vIfVgX+JewUk7l99dsvPXYre/npjS+t6Mne0PzqurGwU6+mrfho/+XAp099f/mNBPv1QwlvlQhwURQPSjfaDs7k6zTogyhjFqp/p3EYFdHaWstp+ExJZPvsJyrN3FiQdq5Umjy/inTv/vB118uw5PZwkFoKGqI9cyapI5vUfxjIBsepiveqRd4RI7zyN6Tqqy3eZ0jFwng40L2S4lPMH9KOi47UW5eTwgFnt6Q7qH3mlGY9KWUPECORkwnLyMeuw4u4ap1Pzdzla5sf7AODfuAHfuAHfuAHfuAHfuAHfuAHfuAHfuAHfuAHfvD/AIZcLMDdt8b3U1FyjuH7gfhhdr8PbByK9lmtimX42In/iWberAkDCY+uba4hEreWqUDPa5H4AynxU2e6dj5Nfv/O8MUbUSXsCE4F+e7c+3rkWvMR7+ECCW56gsCNyUePC0OLK9QVKhT3KVN4x7FxRqXW+4lOO9cPeOLAA3LrnYmL/dUc8mMGlRZrZonPE3Pg4HlUPyWzwTlyUzWuqcvj4ilO34sLmLGHdrZFYL5mppLeudGFk04efu071gJEnEXFgtBUKHkl2iw2Bj2bKOz/Li3MZvylcanDXg4QHcDtmGHeflSSDiWGozESBW1AOFu3B3tdc+MXs7ag5seKc6f0tqkLqFkzyLfmddR1s3f0xpDYZhUhOxs75LXxxI14s1rYbxMI18cykv90TEn2v5CO1lJ1nuK/hg6E6Ac26/o8F/ZeIlKHoz1nLqtXUCj37yWikcmbYlYK+Hd4fEkjt/fb1KFf4bTYIZAkICzdwd4O5pMOGebMw47AHTXzQWQDgy3tzrFio9cQjo/S8NFOeru9nNVK/GyTuG9o/6XMgXOkljmuFYBYLTYdT20FWlSoFxa0O36A9ESmFWorX+oe7BloKiOH2TymrBDCcPF9piTAvvJetMdM13rG6gFssozKTh0v0gcDuF0Kjg41bS7oEurtXxb8V9seHYiPcVjejGQzjlKRHMObiwOUhzIlbTMm4O80N3gIXChZ4G2+eTBdHmOzyNE4YiOYBKnFgDlOx7cWDxe50o5FWKcuIFuAni1Q8Q1Jl2XbKYR5KN9s00s0B0YTbZPsTRLA3Ddyp3OC2W4cP5lbnVmzFtWyt+n2KAh5gfHrOFOiWfLg4udRoeFTU6jWLcGYkTVDFpznTTRTgblvH5nd7ETdVxaDpT7BeHifRUl3Xi04HqJHzkpNrwDzfRwFmmGT82eC3aAGUJYFZLm6S9OveFobcrJQqtvpNFGxjEgkzq0I+CLKyiGaPuJ2xdBUVCkHry8asdE92TVh0soCN2YDiUqv8slvokJp7k9jGXChqM9ywd249GVPjXHOmclL6gx2x0wOv6hu4QQIWSXygAoF9oCt+JnTZDrjdSTGE++CXdjzFbwHwWzTOD5ET+Nx0yENHAN7mNMF5XiYZcJygWcg2d3oIn3IdbM7jeeOhYtrzeNpyUN13T2x9AqIrg+WVjrmTiS6ILQt62sIAgxgLgsknKfbDDJp5LwThexzTe1L4SA3ixe+kWWgzHRQNiLlDPXwt95sXptkSrN0WqbKvCu6m7em0kaE62PCyYi16CE+LOX8DDkdPZmOwiS8YK2UIzFCGV6rhn5sb1ZnXTdwr53AEMcl+hS22Z0DgzaYePzX0EhJtTTWx5tetOoy7K2x2+FP1qE4OQ6DJ5H4WftmxPFjq4qlakhV2rarYwNDgauOumN7F6PDJLN4hmHPpRe2K5sdzeZkNxKH4ZnIrr5g9wvpVqvjLbe2rLoy3TcVSO4wlrA9AnFXL7wGJqJFFZby/LaDDyfiinMwte29TNY7RY1PqQKkUTB1VqToxmrD0gFO9w1v2jPIkR6Pzdkny6Brr1RXkmucD8cBbr4BTWR9c5QL6Ez2p096IS6Mub0RiNFx1Wvc2dvdIPqaUWnpBEx4+S32LSX9bnPlB+Vek1IKZ0benugfilbjovJ4s7hhcZ0f9eXPPyOZKQVd2KuVEH/CRJ3NqErOfVRmv36K4E90Du9ujYgtXAiIStm3FADBiDCT44Bi3DXKKt3pnmAk+SbmzYxAFtpzrfKpxcGfOHm8OgRZezcYHZdySiZx83VDPvuPKuhSQWgx2O7NUdEtE/FmTZ8KjVNq0euEXiLqoCFPjJ5pYEJ6hY1rvC98YvHsLbEX9NCJeJ97jd6p9trBs0h4YChYDDfIUa72nQm9EtL8MjKtsEnyxe3glOFodfJhbuOnujids1WOXyPDfykof6rrLvjgnHW9aNf0i8yap5C4vJtQ3o9J8OeKUg3L8L6s91w/jUnOGoa6hB/B016ejH6Lf2cgyyUr8ZWfD3WnfQVHbS1KZcv4WfcEP9Z1Y/2ByK5bwWzM2yoRiayW1ZVRyhjLyJdLK/aMVyfCPtBHhdIZVrRwi2UiCmBHVHCOg5fcB20snVhErQlDk/Y57PE0Uf/Hb/ICKJSb/RiGAu6xFGLclFncVtp0ABww78Q6vAWxy/ZqY1Ph6So1TRC7TpkVtCZxZy9EpuZ4FC2SSR2TZ/pVa1ZlCc59e7GS57V/VmoRWml7yGXJpJ+NQNvyDevJTJHTPx712WLwtTjoWrtF7SqyLmY91KoCLXRehOFjRqXub0vZ2cAS2wU8zCkbSPTVj2EWjtsmEjXP1YQp1i3OjqZmqYQN8dJ4+WQJS0dbJjTTEDfiP2oQ6H5BAdaTqelw6pIN6OVoq3kzGx7aCNCETceedIUMeIy+MkUH0RbHguL7h2UO8uSWZZQl0flWX6lyKI05XDdZf7/oqU7+R1T9kisAi5it4jJcmTLbzGVHe4L0So6izEFFhNrG8Lzqrx7A4t02XtAfyJ679FrjOGPwvE7IALNGHpqIS+H66f7CfaRL76I9WxWmahcDOa/jM0B4UiyyW2pJoxB0pdBaFSNexV4LlAcFkq1VFedy7tYrNyE64jnDscWty31101Hfieqj71X79i7La8J8t9FawqVqPytYPFqN9z5LExOA+Fnb4saJ73oteR4gLCXCcFK8+WUTa7avDKQScwoAXjqL3eJ9hi26epTb9QgxxvG8/OsRLqEhdQROI7BOYkHAunPSZy1vaKJxXTtxotA+Rvwmy7WR+x3CU/vInp17dyi3ZZ/4N1BLAwQUAAIACACKunNH0iigUkoAAABrAAAAGwAAAHVuaXZlcnNhbC91bml2ZXJzYWwucG5nLnhtbLOxr8jNUShLLSrOzM+zVTLUM1Cyt+PlsikoSi3LTC1XqACKGekZQICSQiUqtzwzpSQDKGRgbo4QzEjNTM8osVWyMLCAC+oDzQQAUEsBAgAAFAACAAgAiZCER+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+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+B4AABcAAAAAAAAAAAAAAAAA9BYAAHVuaXZlcnNhbC91bml2ZXJzYWwucG5nUEsBAgAAFAACAAgAirpzR9IooFJKAAAAawAAABsAAAAAAAAAAQAAAAAAOiEAAHVuaXZlcnNhbC91bml2ZXJzYWwucG5nLnhtbFBLBQYAAAAACwALAEkDAAC9IQAAAAA="/>
  <p:tag name="ISPRING_ULTRA_SCORM_COURSE_ID" val="19D12169-10B6-4984-8CE8-8968B0B22BA0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RESOURCE_PATHS_HASH_PRESENTER" val="b0bccbe9ea2e8d95ef219355c4738637c1c2d7d4"/>
</p:tagLst>
</file>

<file path=ppt/theme/theme1.xml><?xml version="1.0" encoding="utf-8"?>
<a:theme xmlns:a="http://schemas.openxmlformats.org/drawingml/2006/main" name="第一PPT，www.1ppt.com">
  <a:themeElements>
    <a:clrScheme name="自定义 12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2F2F2"/>
      </a:accent3>
      <a:accent4>
        <a:srgbClr val="F2F2F2"/>
      </a:accent4>
      <a:accent5>
        <a:srgbClr val="F2F2F2"/>
      </a:accent5>
      <a:accent6>
        <a:srgbClr val="F2F2F2"/>
      </a:accent6>
      <a:hlink>
        <a:srgbClr val="F2F2F2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9495</TotalTime>
  <Words>2677</Words>
  <Application>Microsoft Office PowerPoint</Application>
  <PresentationFormat>全屏显示(16:9)</PresentationFormat>
  <Paragraphs>296</Paragraphs>
  <Slides>27</Slides>
  <Notes>27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分析报告</dc:title>
  <dc:creator>第一PPT</dc:creator>
  <cp:keywords>www.1ppt.com</cp:keywords>
  <cp:lastModifiedBy>pc</cp:lastModifiedBy>
  <cp:revision>1049</cp:revision>
  <dcterms:created xsi:type="dcterms:W3CDTF">2015-04-24T01:01:13Z</dcterms:created>
  <dcterms:modified xsi:type="dcterms:W3CDTF">2019-05-07T09:34:28Z</dcterms:modified>
  <cp:category>www.1ppt.com</cp:category>
</cp:coreProperties>
</file>